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xls" ContentType="application/vnd.ms-excel"/>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3.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4.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5.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6.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7.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298" r:id="rId30"/>
    <p:sldMasterId id="2147484345" r:id="rId31"/>
    <p:sldMasterId id="2147484392" r:id="rId32"/>
    <p:sldMasterId id="2147484439" r:id="rId33"/>
    <p:sldMasterId id="2147484486" r:id="rId34"/>
    <p:sldMasterId id="2147484642" r:id="rId35"/>
    <p:sldMasterId id="2147484673" r:id="rId36"/>
    <p:sldMasterId id="2147484702" r:id="rId37"/>
  </p:sldMasterIdLst>
  <p:notesMasterIdLst>
    <p:notesMasterId r:id="rId72"/>
  </p:notesMasterIdLst>
  <p:handoutMasterIdLst>
    <p:handoutMasterId r:id="rId73"/>
  </p:handoutMasterIdLst>
  <p:sldIdLst>
    <p:sldId id="692" r:id="rId38"/>
    <p:sldId id="723" r:id="rId39"/>
    <p:sldId id="693" r:id="rId40"/>
    <p:sldId id="694" r:id="rId41"/>
    <p:sldId id="716" r:id="rId42"/>
    <p:sldId id="696" r:id="rId43"/>
    <p:sldId id="697" r:id="rId44"/>
    <p:sldId id="698" r:id="rId45"/>
    <p:sldId id="702" r:id="rId46"/>
    <p:sldId id="701" r:id="rId47"/>
    <p:sldId id="703" r:id="rId48"/>
    <p:sldId id="704" r:id="rId49"/>
    <p:sldId id="670" r:id="rId50"/>
    <p:sldId id="715" r:id="rId51"/>
    <p:sldId id="660" r:id="rId52"/>
    <p:sldId id="661" r:id="rId53"/>
    <p:sldId id="662" r:id="rId54"/>
    <p:sldId id="726" r:id="rId55"/>
    <p:sldId id="727" r:id="rId56"/>
    <p:sldId id="728" r:id="rId57"/>
    <p:sldId id="729" r:id="rId58"/>
    <p:sldId id="669" r:id="rId59"/>
    <p:sldId id="721" r:id="rId60"/>
    <p:sldId id="720" r:id="rId61"/>
    <p:sldId id="719" r:id="rId62"/>
    <p:sldId id="717" r:id="rId63"/>
    <p:sldId id="663" r:id="rId64"/>
    <p:sldId id="722" r:id="rId65"/>
    <p:sldId id="724" r:id="rId66"/>
    <p:sldId id="714" r:id="rId67"/>
    <p:sldId id="659" r:id="rId68"/>
    <p:sldId id="664" r:id="rId69"/>
    <p:sldId id="711" r:id="rId70"/>
    <p:sldId id="713" r:id="rId71"/>
  </p:sldIdLst>
  <p:sldSz cx="9906000" cy="6858000" type="A4"/>
  <p:notesSz cx="6735763" cy="9866313"/>
  <p:defaultTextStyle>
    <a:defPPr>
      <a:defRPr lang="en-US"/>
    </a:defPPr>
    <a:lvl1pPr algn="ctr" rtl="0" fontAlgn="base">
      <a:spcBef>
        <a:spcPct val="0"/>
      </a:spcBef>
      <a:spcAft>
        <a:spcPct val="0"/>
      </a:spcAft>
      <a:defRPr sz="1200" kern="1200">
        <a:solidFill>
          <a:srgbClr val="003172"/>
        </a:solidFill>
        <a:latin typeface="Arial" charset="0"/>
        <a:ea typeface="+mn-ea"/>
        <a:cs typeface="+mn-cs"/>
      </a:defRPr>
    </a:lvl1pPr>
    <a:lvl2pPr marL="457200" algn="ctr" rtl="0" fontAlgn="base">
      <a:spcBef>
        <a:spcPct val="0"/>
      </a:spcBef>
      <a:spcAft>
        <a:spcPct val="0"/>
      </a:spcAft>
      <a:defRPr sz="1200" kern="1200">
        <a:solidFill>
          <a:srgbClr val="003172"/>
        </a:solidFill>
        <a:latin typeface="Arial" charset="0"/>
        <a:ea typeface="+mn-ea"/>
        <a:cs typeface="+mn-cs"/>
      </a:defRPr>
    </a:lvl2pPr>
    <a:lvl3pPr marL="914400" algn="ctr" rtl="0" fontAlgn="base">
      <a:spcBef>
        <a:spcPct val="0"/>
      </a:spcBef>
      <a:spcAft>
        <a:spcPct val="0"/>
      </a:spcAft>
      <a:defRPr sz="1200" kern="1200">
        <a:solidFill>
          <a:srgbClr val="003172"/>
        </a:solidFill>
        <a:latin typeface="Arial" charset="0"/>
        <a:ea typeface="+mn-ea"/>
        <a:cs typeface="+mn-cs"/>
      </a:defRPr>
    </a:lvl3pPr>
    <a:lvl4pPr marL="1371600" algn="ctr" rtl="0" fontAlgn="base">
      <a:spcBef>
        <a:spcPct val="0"/>
      </a:spcBef>
      <a:spcAft>
        <a:spcPct val="0"/>
      </a:spcAft>
      <a:defRPr sz="1200" kern="1200">
        <a:solidFill>
          <a:srgbClr val="003172"/>
        </a:solidFill>
        <a:latin typeface="Arial" charset="0"/>
        <a:ea typeface="+mn-ea"/>
        <a:cs typeface="+mn-cs"/>
      </a:defRPr>
    </a:lvl4pPr>
    <a:lvl5pPr marL="1828800" algn="ctr" rtl="0" fontAlgn="base">
      <a:spcBef>
        <a:spcPct val="0"/>
      </a:spcBef>
      <a:spcAft>
        <a:spcPct val="0"/>
      </a:spcAft>
      <a:defRPr sz="1200" kern="1200">
        <a:solidFill>
          <a:srgbClr val="003172"/>
        </a:solidFill>
        <a:latin typeface="Arial" charset="0"/>
        <a:ea typeface="+mn-ea"/>
        <a:cs typeface="+mn-cs"/>
      </a:defRPr>
    </a:lvl5pPr>
    <a:lvl6pPr marL="2286000" algn="l" defTabSz="914400" rtl="0" eaLnBrk="1" latinLnBrk="0" hangingPunct="1">
      <a:defRPr sz="1200" kern="1200">
        <a:solidFill>
          <a:srgbClr val="003172"/>
        </a:solidFill>
        <a:latin typeface="Arial" charset="0"/>
        <a:ea typeface="+mn-ea"/>
        <a:cs typeface="+mn-cs"/>
      </a:defRPr>
    </a:lvl6pPr>
    <a:lvl7pPr marL="2743200" algn="l" defTabSz="914400" rtl="0" eaLnBrk="1" latinLnBrk="0" hangingPunct="1">
      <a:defRPr sz="1200" kern="1200">
        <a:solidFill>
          <a:srgbClr val="003172"/>
        </a:solidFill>
        <a:latin typeface="Arial" charset="0"/>
        <a:ea typeface="+mn-ea"/>
        <a:cs typeface="+mn-cs"/>
      </a:defRPr>
    </a:lvl7pPr>
    <a:lvl8pPr marL="3200400" algn="l" defTabSz="914400" rtl="0" eaLnBrk="1" latinLnBrk="0" hangingPunct="1">
      <a:defRPr sz="1200" kern="1200">
        <a:solidFill>
          <a:srgbClr val="003172"/>
        </a:solidFill>
        <a:latin typeface="Arial" charset="0"/>
        <a:ea typeface="+mn-ea"/>
        <a:cs typeface="+mn-cs"/>
      </a:defRPr>
    </a:lvl8pPr>
    <a:lvl9pPr marL="3657600" algn="l" defTabSz="914400" rtl="0" eaLnBrk="1" latinLnBrk="0" hangingPunct="1">
      <a:defRPr sz="1200" kern="1200">
        <a:solidFill>
          <a:srgbClr val="003172"/>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172"/>
    <a:srgbClr val="ADADAD"/>
    <a:srgbClr val="FFFFFF"/>
    <a:srgbClr val="F97A47"/>
    <a:srgbClr val="B2B2B2"/>
    <a:srgbClr val="F2F2F2"/>
    <a:srgbClr val="F7F7EF"/>
    <a:srgbClr val="7A9EC5"/>
    <a:srgbClr val="4F7EB3"/>
    <a:srgbClr val="666D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2" autoAdjust="0"/>
    <p:restoredTop sz="97311" autoAdjust="0"/>
  </p:normalViewPr>
  <p:slideViewPr>
    <p:cSldViewPr>
      <p:cViewPr varScale="1">
        <p:scale>
          <a:sx n="76" d="100"/>
          <a:sy n="76" d="100"/>
        </p:scale>
        <p:origin x="-888" y="-90"/>
      </p:cViewPr>
      <p:guideLst>
        <p:guide orient="horz" pos="2160"/>
        <p:guide pos="3120"/>
      </p:guideLst>
    </p:cSldViewPr>
  </p:slideViewPr>
  <p:notesTextViewPr>
    <p:cViewPr>
      <p:scale>
        <a:sx n="100" d="100"/>
        <a:sy n="100" d="100"/>
      </p:scale>
      <p:origin x="0" y="0"/>
    </p:cViewPr>
  </p:notesTextViewPr>
  <p:sorterViewPr>
    <p:cViewPr>
      <p:scale>
        <a:sx n="140" d="100"/>
        <a:sy n="140" d="100"/>
      </p:scale>
      <p:origin x="0" y="8934"/>
    </p:cViewPr>
  </p:sorterViewPr>
  <p:notesViewPr>
    <p:cSldViewPr>
      <p:cViewPr varScale="1">
        <p:scale>
          <a:sx n="54" d="100"/>
          <a:sy n="54" d="100"/>
        </p:scale>
        <p:origin x="-2658" y="-96"/>
      </p:cViewPr>
      <p:guideLst>
        <p:guide orient="horz" pos="3107"/>
        <p:guide pos="212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2.xml"/><Relationship Id="rId21" Type="http://schemas.openxmlformats.org/officeDocument/2006/relationships/customXml" Target="../customXml/item21.xml"/><Relationship Id="rId34" Type="http://schemas.openxmlformats.org/officeDocument/2006/relationships/slideMaster" Target="slideMasters/slideMaster5.xml"/><Relationship Id="rId42" Type="http://schemas.openxmlformats.org/officeDocument/2006/relationships/slide" Target="slides/slide5.xml"/><Relationship Id="rId47" Type="http://schemas.openxmlformats.org/officeDocument/2006/relationships/slide" Target="slides/slide10.xml"/><Relationship Id="rId50" Type="http://schemas.openxmlformats.org/officeDocument/2006/relationships/slide" Target="slides/slide13.xml"/><Relationship Id="rId55" Type="http://schemas.openxmlformats.org/officeDocument/2006/relationships/slide" Target="slides/slide18.xml"/><Relationship Id="rId63" Type="http://schemas.openxmlformats.org/officeDocument/2006/relationships/slide" Target="slides/slide26.xml"/><Relationship Id="rId68" Type="http://schemas.openxmlformats.org/officeDocument/2006/relationships/slide" Target="slides/slide31.xml"/><Relationship Id="rId76" Type="http://schemas.openxmlformats.org/officeDocument/2006/relationships/theme" Target="theme/theme1.xml"/><Relationship Id="rId7" Type="http://schemas.openxmlformats.org/officeDocument/2006/relationships/customXml" Target="../customXml/item7.xml"/><Relationship Id="rId71"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slideMaster" Target="slideMasters/slideMaster3.xml"/><Relationship Id="rId37" Type="http://schemas.openxmlformats.org/officeDocument/2006/relationships/slideMaster" Target="slideMasters/slideMaster8.xml"/><Relationship Id="rId40" Type="http://schemas.openxmlformats.org/officeDocument/2006/relationships/slide" Target="slides/slide3.xml"/><Relationship Id="rId45" Type="http://schemas.openxmlformats.org/officeDocument/2006/relationships/slide" Target="slides/slide8.xml"/><Relationship Id="rId53" Type="http://schemas.openxmlformats.org/officeDocument/2006/relationships/slide" Target="slides/slide16.xml"/><Relationship Id="rId58" Type="http://schemas.openxmlformats.org/officeDocument/2006/relationships/slide" Target="slides/slide21.xml"/><Relationship Id="rId66" Type="http://schemas.openxmlformats.org/officeDocument/2006/relationships/slide" Target="slides/slide29.xml"/><Relationship Id="rId74"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Master" Target="slideMasters/slideMaster7.xml"/><Relationship Id="rId49" Type="http://schemas.openxmlformats.org/officeDocument/2006/relationships/slide" Target="slides/slide12.xml"/><Relationship Id="rId57" Type="http://schemas.openxmlformats.org/officeDocument/2006/relationships/slide" Target="slides/slide20.xml"/><Relationship Id="rId61" Type="http://schemas.openxmlformats.org/officeDocument/2006/relationships/slide" Target="slides/slide24.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slideMaster" Target="slideMasters/slideMaster2.xml"/><Relationship Id="rId44" Type="http://schemas.openxmlformats.org/officeDocument/2006/relationships/slide" Target="slides/slide7.xml"/><Relationship Id="rId52" Type="http://schemas.openxmlformats.org/officeDocument/2006/relationships/slide" Target="slides/slide15.xml"/><Relationship Id="rId60" Type="http://schemas.openxmlformats.org/officeDocument/2006/relationships/slide" Target="slides/slide23.xml"/><Relationship Id="rId65" Type="http://schemas.openxmlformats.org/officeDocument/2006/relationships/slide" Target="slides/slide28.xml"/><Relationship Id="rId73"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slideMaster" Target="slideMasters/slideMaster1.xml"/><Relationship Id="rId35" Type="http://schemas.openxmlformats.org/officeDocument/2006/relationships/slideMaster" Target="slideMasters/slideMaster6.xml"/><Relationship Id="rId43" Type="http://schemas.openxmlformats.org/officeDocument/2006/relationships/slide" Target="slides/slide6.xml"/><Relationship Id="rId48" Type="http://schemas.openxmlformats.org/officeDocument/2006/relationships/slide" Target="slides/slide11.xml"/><Relationship Id="rId56" Type="http://schemas.openxmlformats.org/officeDocument/2006/relationships/slide" Target="slides/slide19.xml"/><Relationship Id="rId64" Type="http://schemas.openxmlformats.org/officeDocument/2006/relationships/slide" Target="slides/slide27.xml"/><Relationship Id="rId69" Type="http://schemas.openxmlformats.org/officeDocument/2006/relationships/slide" Target="slides/slide32.xml"/><Relationship Id="rId77"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slide" Target="slides/slide14.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Master" Target="slideMasters/slideMaster4.xml"/><Relationship Id="rId38" Type="http://schemas.openxmlformats.org/officeDocument/2006/relationships/slide" Target="slides/slide1.xml"/><Relationship Id="rId46" Type="http://schemas.openxmlformats.org/officeDocument/2006/relationships/slide" Target="slides/slide9.xml"/><Relationship Id="rId59" Type="http://schemas.openxmlformats.org/officeDocument/2006/relationships/slide" Target="slides/slide22.xml"/><Relationship Id="rId67" Type="http://schemas.openxmlformats.org/officeDocument/2006/relationships/slide" Target="slides/slide30.xml"/><Relationship Id="rId20" Type="http://schemas.openxmlformats.org/officeDocument/2006/relationships/customXml" Target="../customXml/item20.xml"/><Relationship Id="rId41" Type="http://schemas.openxmlformats.org/officeDocument/2006/relationships/slide" Target="slides/slide4.xml"/><Relationship Id="rId54" Type="http://schemas.openxmlformats.org/officeDocument/2006/relationships/slide" Target="slides/slide17.xml"/><Relationship Id="rId62" Type="http://schemas.openxmlformats.org/officeDocument/2006/relationships/slide" Target="slides/slide25.xml"/><Relationship Id="rId70" Type="http://schemas.openxmlformats.org/officeDocument/2006/relationships/slide" Target="slides/slide33.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C539E-EE3E-46C9-8297-BEC1AAA04C6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E3B6CF1F-A064-45E3-A968-787D99660A03}">
      <dgm:prSet phldrT="[Text]" custT="1"/>
      <dgm:spPr>
        <a:solidFill>
          <a:schemeClr val="accent3"/>
        </a:solidFill>
      </dgm:spPr>
      <dgm:t>
        <a:bodyPr/>
        <a:lstStyle/>
        <a:p>
          <a:r>
            <a:rPr lang="nb-NO" sz="1200" b="1" dirty="0" smtClean="0">
              <a:latin typeface="Verdana" pitchFamily="34" charset="0"/>
              <a:ea typeface="Verdana" pitchFamily="34" charset="0"/>
              <a:cs typeface="Verdana" pitchFamily="34" charset="0"/>
            </a:rPr>
            <a:t>PRESIDENT</a:t>
          </a:r>
        </a:p>
        <a:p>
          <a:endParaRPr lang="nb-NO" sz="800" b="0" dirty="0" smtClean="0">
            <a:latin typeface="Verdana" pitchFamily="34" charset="0"/>
            <a:ea typeface="Verdana" pitchFamily="34" charset="0"/>
            <a:cs typeface="Verdana" pitchFamily="34" charset="0"/>
          </a:endParaRPr>
        </a:p>
      </dgm:t>
    </dgm:pt>
    <dgm:pt modelId="{A1906B4E-4808-446D-9675-FE11486031B4}" type="parTrans" cxnId="{84129BB6-C0D1-4644-8E4B-26D6F424D7E5}">
      <dgm:prSet/>
      <dgm:spPr/>
      <dgm:t>
        <a:bodyPr/>
        <a:lstStyle/>
        <a:p>
          <a:endParaRPr lang="en-GB"/>
        </a:p>
      </dgm:t>
    </dgm:pt>
    <dgm:pt modelId="{97D2522B-A8C3-48A4-9905-9F8F67BA027A}" type="sibTrans" cxnId="{84129BB6-C0D1-4644-8E4B-26D6F424D7E5}">
      <dgm:prSet/>
      <dgm:spPr/>
      <dgm:t>
        <a:bodyPr/>
        <a:lstStyle/>
        <a:p>
          <a:endParaRPr lang="en-GB"/>
        </a:p>
      </dgm:t>
    </dgm:pt>
    <dgm:pt modelId="{D07FC7F1-A628-432C-B9E8-81B7EE2314C1}">
      <dgm:prSet phldrT="[Text]" custT="1"/>
      <dgm:spPr>
        <a:solidFill>
          <a:schemeClr val="accent3"/>
        </a:solidFill>
      </dgm:spPr>
      <dgm:t>
        <a:bodyPr/>
        <a:lstStyle/>
        <a:p>
          <a:endParaRPr lang="nb-NO" sz="700" dirty="0" smtClean="0">
            <a:solidFill>
              <a:schemeClr val="bg1"/>
            </a:solidFill>
            <a:latin typeface="Verdana" pitchFamily="34" charset="0"/>
            <a:ea typeface="Verdana" pitchFamily="34" charset="0"/>
            <a:cs typeface="Verdana" pitchFamily="34" charset="0"/>
          </a:endParaRPr>
        </a:p>
        <a:p>
          <a:r>
            <a:rPr lang="nb-NO" sz="1000" b="1" dirty="0" smtClean="0">
              <a:solidFill>
                <a:schemeClr val="bg1"/>
              </a:solidFill>
              <a:latin typeface="Verdana" pitchFamily="34" charset="0"/>
              <a:ea typeface="Verdana" pitchFamily="34" charset="0"/>
              <a:cs typeface="Verdana" pitchFamily="34" charset="0"/>
            </a:rPr>
            <a:t>SALES, MARKETING INT. OPERATIONS</a:t>
          </a:r>
        </a:p>
        <a:p>
          <a:endParaRPr lang="nb-NO" sz="800" b="0" dirty="0" smtClean="0">
            <a:solidFill>
              <a:schemeClr val="bg1"/>
            </a:solidFill>
            <a:latin typeface="Verdana" pitchFamily="34" charset="0"/>
            <a:ea typeface="Verdana" pitchFamily="34" charset="0"/>
            <a:cs typeface="Verdana" pitchFamily="34" charset="0"/>
          </a:endParaRPr>
        </a:p>
        <a:p>
          <a:endParaRPr lang="en-GB" sz="700" dirty="0">
            <a:solidFill>
              <a:schemeClr val="bg1"/>
            </a:solidFill>
            <a:latin typeface="Verdana" pitchFamily="34" charset="0"/>
            <a:ea typeface="Verdana" pitchFamily="34" charset="0"/>
            <a:cs typeface="Verdana" pitchFamily="34" charset="0"/>
          </a:endParaRPr>
        </a:p>
      </dgm:t>
    </dgm:pt>
    <dgm:pt modelId="{55F4473E-0CC8-47AB-B3BE-D8AB02056DAE}" type="parTrans" cxnId="{A4DE3C86-F5E6-40AF-9187-878F045A4395}">
      <dgm:prSet/>
      <dgm:spPr>
        <a:solidFill>
          <a:srgbClr val="F97A47"/>
        </a:solidFill>
        <a:ln>
          <a:solidFill>
            <a:schemeClr val="bg1">
              <a:lumMod val="50000"/>
            </a:schemeClr>
          </a:solidFill>
        </a:ln>
      </dgm:spPr>
      <dgm:t>
        <a:bodyPr/>
        <a:lstStyle/>
        <a:p>
          <a:endParaRPr lang="en-GB">
            <a:latin typeface="Verdana" pitchFamily="34" charset="0"/>
            <a:ea typeface="Verdana" pitchFamily="34" charset="0"/>
            <a:cs typeface="Verdana" pitchFamily="34" charset="0"/>
          </a:endParaRPr>
        </a:p>
      </dgm:t>
    </dgm:pt>
    <dgm:pt modelId="{5CDCC096-1243-4CD7-9757-9A0BCDD87EEE}" type="sibTrans" cxnId="{A4DE3C86-F5E6-40AF-9187-878F045A4395}">
      <dgm:prSet/>
      <dgm:spPr/>
      <dgm:t>
        <a:bodyPr/>
        <a:lstStyle/>
        <a:p>
          <a:endParaRPr lang="en-GB"/>
        </a:p>
      </dgm:t>
    </dgm:pt>
    <dgm:pt modelId="{4058D645-092B-4814-A113-7A0011D37421}">
      <dgm:prSet phldrT="[Text]" custT="1"/>
      <dgm:spPr>
        <a:solidFill>
          <a:schemeClr val="accent3"/>
        </a:solidFill>
      </dgm:spPr>
      <dgm:t>
        <a:bodyPr/>
        <a:lstStyle/>
        <a:p>
          <a:r>
            <a:rPr lang="nb-NO" sz="1000" b="1" dirty="0" smtClean="0">
              <a:solidFill>
                <a:schemeClr val="bg1"/>
              </a:solidFill>
              <a:latin typeface="Verdana" pitchFamily="34" charset="0"/>
              <a:ea typeface="Verdana" pitchFamily="34" charset="0"/>
              <a:cs typeface="Verdana" pitchFamily="34" charset="0"/>
            </a:rPr>
            <a:t>SUBSEA</a:t>
          </a:r>
        </a:p>
        <a:p>
          <a:endParaRPr lang="en-GB" sz="800" b="0" dirty="0">
            <a:solidFill>
              <a:schemeClr val="bg1"/>
            </a:solidFill>
            <a:latin typeface="Verdana" pitchFamily="34" charset="0"/>
            <a:ea typeface="Verdana" pitchFamily="34" charset="0"/>
            <a:cs typeface="Verdana" pitchFamily="34" charset="0"/>
          </a:endParaRPr>
        </a:p>
      </dgm:t>
    </dgm:pt>
    <dgm:pt modelId="{73024FB3-31A5-43D3-A8A6-F586DEEF303C}" type="parTrans" cxnId="{23803A52-569C-499B-A2B3-51CCD7F5AF72}">
      <dgm:prSet/>
      <dgm:spPr/>
      <dgm:t>
        <a:bodyPr/>
        <a:lstStyle/>
        <a:p>
          <a:endParaRPr lang="en-GB">
            <a:latin typeface="Verdana" pitchFamily="34" charset="0"/>
            <a:ea typeface="Verdana" pitchFamily="34" charset="0"/>
            <a:cs typeface="Verdana" pitchFamily="34" charset="0"/>
          </a:endParaRPr>
        </a:p>
      </dgm:t>
    </dgm:pt>
    <dgm:pt modelId="{861EF372-53C1-4454-B42C-59FDF2E62CDF}" type="sibTrans" cxnId="{23803A52-569C-499B-A2B3-51CCD7F5AF72}">
      <dgm:prSet/>
      <dgm:spPr/>
      <dgm:t>
        <a:bodyPr/>
        <a:lstStyle/>
        <a:p>
          <a:endParaRPr lang="en-GB"/>
        </a:p>
      </dgm:t>
    </dgm:pt>
    <dgm:pt modelId="{0B27F0B6-1460-4728-B7AE-25EA738F5FC1}">
      <dgm:prSet custT="1"/>
      <dgm:spPr>
        <a:solidFill>
          <a:schemeClr val="accent3"/>
        </a:solidFill>
      </dgm:spPr>
      <dgm:t>
        <a:bodyPr/>
        <a:lstStyle/>
        <a:p>
          <a:r>
            <a:rPr lang="nb-NO" sz="1000" b="1" dirty="0" smtClean="0">
              <a:solidFill>
                <a:schemeClr val="bg1"/>
              </a:solidFill>
              <a:latin typeface="Verdana" pitchFamily="34" charset="0"/>
              <a:ea typeface="Verdana" pitchFamily="34" charset="0"/>
              <a:cs typeface="Verdana" pitchFamily="34" charset="0"/>
            </a:rPr>
            <a:t>MERCHANT MARINE</a:t>
          </a:r>
        </a:p>
        <a:p>
          <a:endParaRPr lang="en-GB" sz="800" b="0" dirty="0">
            <a:solidFill>
              <a:schemeClr val="bg1"/>
            </a:solidFill>
            <a:latin typeface="Verdana" pitchFamily="34" charset="0"/>
            <a:ea typeface="Verdana" pitchFamily="34" charset="0"/>
            <a:cs typeface="Verdana" pitchFamily="34" charset="0"/>
          </a:endParaRPr>
        </a:p>
      </dgm:t>
    </dgm:pt>
    <dgm:pt modelId="{A990B321-3BB4-419F-8B12-C5D45E5DD723}" type="parTrans" cxnId="{15D8BF72-AE13-4764-AF54-7999DA9F6D85}">
      <dgm:prSet/>
      <dgm:spPr>
        <a:solidFill>
          <a:srgbClr val="F97A47"/>
        </a:solidFill>
        <a:ln>
          <a:solidFill>
            <a:schemeClr val="bg1">
              <a:lumMod val="50000"/>
            </a:schemeClr>
          </a:solidFill>
        </a:ln>
      </dgm:spPr>
      <dgm:t>
        <a:bodyPr/>
        <a:lstStyle/>
        <a:p>
          <a:endParaRPr lang="en-GB">
            <a:latin typeface="Verdana" pitchFamily="34" charset="0"/>
            <a:ea typeface="Verdana" pitchFamily="34" charset="0"/>
            <a:cs typeface="Verdana" pitchFamily="34" charset="0"/>
          </a:endParaRPr>
        </a:p>
      </dgm:t>
    </dgm:pt>
    <dgm:pt modelId="{7FE37CEC-3CD0-4592-B1CB-93293A1969CD}" type="sibTrans" cxnId="{15D8BF72-AE13-4764-AF54-7999DA9F6D85}">
      <dgm:prSet/>
      <dgm:spPr/>
      <dgm:t>
        <a:bodyPr/>
        <a:lstStyle/>
        <a:p>
          <a:endParaRPr lang="en-GB"/>
        </a:p>
      </dgm:t>
    </dgm:pt>
    <dgm:pt modelId="{EA12B972-FD4A-45A3-8E93-E04040333D34}">
      <dgm:prSet custT="1"/>
      <dgm:spPr>
        <a:solidFill>
          <a:schemeClr val="accent3"/>
        </a:solidFill>
      </dgm:spPr>
      <dgm:t>
        <a:bodyPr/>
        <a:lstStyle/>
        <a:p>
          <a:endParaRPr lang="nb-NO" sz="800" dirty="0" smtClean="0">
            <a:solidFill>
              <a:schemeClr val="bg1"/>
            </a:solidFill>
            <a:latin typeface="Verdana" pitchFamily="34" charset="0"/>
            <a:ea typeface="Verdana" pitchFamily="34" charset="0"/>
            <a:cs typeface="Verdana" pitchFamily="34" charset="0"/>
          </a:endParaRPr>
        </a:p>
        <a:p>
          <a:r>
            <a:rPr lang="nb-NO" sz="1000" b="1" dirty="0" smtClean="0">
              <a:solidFill>
                <a:schemeClr val="bg1"/>
              </a:solidFill>
              <a:latin typeface="Verdana" pitchFamily="34" charset="0"/>
              <a:ea typeface="Verdana" pitchFamily="34" charset="0"/>
              <a:cs typeface="Verdana" pitchFamily="34" charset="0"/>
            </a:rPr>
            <a:t>CUSTOMER  SUPPORT &amp; TRAINING</a:t>
          </a:r>
        </a:p>
        <a:p>
          <a:endParaRPr lang="nb-NO" sz="800" b="0" dirty="0" smtClean="0">
            <a:solidFill>
              <a:schemeClr val="bg1"/>
            </a:solidFill>
            <a:latin typeface="Verdana" pitchFamily="34" charset="0"/>
            <a:ea typeface="Verdana" pitchFamily="34" charset="0"/>
            <a:cs typeface="Verdana" pitchFamily="34" charset="0"/>
          </a:endParaRPr>
        </a:p>
        <a:p>
          <a:endParaRPr lang="en-GB" sz="800" dirty="0">
            <a:solidFill>
              <a:schemeClr val="bg1"/>
            </a:solidFill>
            <a:latin typeface="Verdana" pitchFamily="34" charset="0"/>
            <a:ea typeface="Verdana" pitchFamily="34" charset="0"/>
            <a:cs typeface="Verdana" pitchFamily="34" charset="0"/>
          </a:endParaRPr>
        </a:p>
      </dgm:t>
    </dgm:pt>
    <dgm:pt modelId="{9FF00C6E-CD1A-4D23-AA8D-515585944239}" type="sibTrans" cxnId="{C33E365F-AEC1-4B24-9162-6CD291790609}">
      <dgm:prSet/>
      <dgm:spPr/>
      <dgm:t>
        <a:bodyPr/>
        <a:lstStyle/>
        <a:p>
          <a:endParaRPr lang="en-GB"/>
        </a:p>
      </dgm:t>
    </dgm:pt>
    <dgm:pt modelId="{D3B31304-4C0F-4E9E-B24D-5A9BF0284FA5}" type="parTrans" cxnId="{C33E365F-AEC1-4B24-9162-6CD291790609}">
      <dgm:prSet/>
      <dgm:spPr>
        <a:solidFill>
          <a:srgbClr val="F97A47"/>
        </a:solidFill>
        <a:ln>
          <a:solidFill>
            <a:schemeClr val="bg1">
              <a:lumMod val="50000"/>
            </a:schemeClr>
          </a:solidFill>
        </a:ln>
      </dgm:spPr>
      <dgm:t>
        <a:bodyPr/>
        <a:lstStyle/>
        <a:p>
          <a:endParaRPr lang="en-GB">
            <a:latin typeface="Verdana" pitchFamily="34" charset="0"/>
            <a:ea typeface="Verdana" pitchFamily="34" charset="0"/>
            <a:cs typeface="Verdana" pitchFamily="34" charset="0"/>
          </a:endParaRPr>
        </a:p>
      </dgm:t>
    </dgm:pt>
    <dgm:pt modelId="{2B4E5239-6A79-4BEA-90C9-3CA8DF676316}">
      <dgm:prSet phldrT="[Text]" custT="1"/>
      <dgm:spPr>
        <a:solidFill>
          <a:schemeClr val="accent3"/>
        </a:solidFill>
      </dgm:spPr>
      <dgm:t>
        <a:bodyPr/>
        <a:lstStyle/>
        <a:p>
          <a:r>
            <a:rPr lang="nb-NO" sz="1000" b="1" dirty="0" smtClean="0">
              <a:solidFill>
                <a:schemeClr val="bg1"/>
              </a:solidFill>
              <a:latin typeface="Verdana" pitchFamily="34" charset="0"/>
              <a:ea typeface="Verdana" pitchFamily="34" charset="0"/>
              <a:cs typeface="Verdana" pitchFamily="34" charset="0"/>
            </a:rPr>
            <a:t>OFFSHORE</a:t>
          </a:r>
        </a:p>
        <a:p>
          <a:endParaRPr lang="en-GB" sz="800" b="0" dirty="0">
            <a:solidFill>
              <a:schemeClr val="bg1"/>
            </a:solidFill>
            <a:latin typeface="Verdana" pitchFamily="34" charset="0"/>
            <a:ea typeface="Verdana" pitchFamily="34" charset="0"/>
            <a:cs typeface="Verdana" pitchFamily="34" charset="0"/>
          </a:endParaRPr>
        </a:p>
      </dgm:t>
    </dgm:pt>
    <dgm:pt modelId="{DDEBEAB0-B0D3-41F0-9EAC-044BC36473E6}" type="sibTrans" cxnId="{BB7309CD-7CBE-4EFF-912C-30F577A69BC1}">
      <dgm:prSet/>
      <dgm:spPr/>
      <dgm:t>
        <a:bodyPr/>
        <a:lstStyle/>
        <a:p>
          <a:endParaRPr lang="en-GB"/>
        </a:p>
      </dgm:t>
    </dgm:pt>
    <dgm:pt modelId="{AA21E5AF-3D9C-4730-835F-BDCA491A50E4}" type="parTrans" cxnId="{BB7309CD-7CBE-4EFF-912C-30F577A69BC1}">
      <dgm:prSet/>
      <dgm:spPr/>
      <dgm:t>
        <a:bodyPr/>
        <a:lstStyle/>
        <a:p>
          <a:endParaRPr lang="en-GB">
            <a:latin typeface="Verdana" pitchFamily="34" charset="0"/>
            <a:ea typeface="Verdana" pitchFamily="34" charset="0"/>
            <a:cs typeface="Verdana" pitchFamily="34" charset="0"/>
          </a:endParaRPr>
        </a:p>
      </dgm:t>
    </dgm:pt>
    <dgm:pt modelId="{2302DAF5-E980-4E48-BF16-222948361745}" type="pres">
      <dgm:prSet presAssocID="{55CC539E-EE3E-46C9-8297-BEC1AAA04C61}" presName="hierChild1" presStyleCnt="0">
        <dgm:presLayoutVars>
          <dgm:orgChart val="1"/>
          <dgm:chPref val="1"/>
          <dgm:dir/>
          <dgm:animOne val="branch"/>
          <dgm:animLvl val="lvl"/>
          <dgm:resizeHandles/>
        </dgm:presLayoutVars>
      </dgm:prSet>
      <dgm:spPr/>
      <dgm:t>
        <a:bodyPr/>
        <a:lstStyle/>
        <a:p>
          <a:endParaRPr lang="en-GB"/>
        </a:p>
      </dgm:t>
    </dgm:pt>
    <dgm:pt modelId="{257973D6-BAEC-47A8-816B-597FE66DB6B8}" type="pres">
      <dgm:prSet presAssocID="{E3B6CF1F-A064-45E3-A968-787D99660A03}" presName="hierRoot1" presStyleCnt="0">
        <dgm:presLayoutVars>
          <dgm:hierBranch val="init"/>
        </dgm:presLayoutVars>
      </dgm:prSet>
      <dgm:spPr/>
    </dgm:pt>
    <dgm:pt modelId="{F38E43F0-7272-4696-8318-29C6A4347FE0}" type="pres">
      <dgm:prSet presAssocID="{E3B6CF1F-A064-45E3-A968-787D99660A03}" presName="rootComposite1" presStyleCnt="0"/>
      <dgm:spPr/>
    </dgm:pt>
    <dgm:pt modelId="{C4ACC013-3F1E-40C1-B4A9-FA2D6CA7F555}" type="pres">
      <dgm:prSet presAssocID="{E3B6CF1F-A064-45E3-A968-787D99660A03}" presName="rootText1" presStyleLbl="node0" presStyleIdx="0" presStyleCnt="1" custScaleX="202981" custScaleY="191990" custLinFactNeighborY="-66140">
        <dgm:presLayoutVars>
          <dgm:chPref val="3"/>
        </dgm:presLayoutVars>
      </dgm:prSet>
      <dgm:spPr/>
      <dgm:t>
        <a:bodyPr/>
        <a:lstStyle/>
        <a:p>
          <a:endParaRPr lang="en-GB"/>
        </a:p>
      </dgm:t>
    </dgm:pt>
    <dgm:pt modelId="{9B6FF0BF-9A50-4BA6-8A1B-CEDC59AC79A7}" type="pres">
      <dgm:prSet presAssocID="{E3B6CF1F-A064-45E3-A968-787D99660A03}" presName="rootConnector1" presStyleLbl="node1" presStyleIdx="0" presStyleCnt="0"/>
      <dgm:spPr/>
      <dgm:t>
        <a:bodyPr/>
        <a:lstStyle/>
        <a:p>
          <a:endParaRPr lang="en-GB"/>
        </a:p>
      </dgm:t>
    </dgm:pt>
    <dgm:pt modelId="{33895DCE-27EF-447A-BEEC-777D723132F6}" type="pres">
      <dgm:prSet presAssocID="{E3B6CF1F-A064-45E3-A968-787D99660A03}" presName="hierChild2" presStyleCnt="0"/>
      <dgm:spPr/>
    </dgm:pt>
    <dgm:pt modelId="{5313A8F5-4DDE-4339-A2C6-04238FE78697}" type="pres">
      <dgm:prSet presAssocID="{55F4473E-0CC8-47AB-B3BE-D8AB02056DAE}" presName="Name37" presStyleLbl="parChTrans1D2" presStyleIdx="0" presStyleCnt="5"/>
      <dgm:spPr/>
      <dgm:t>
        <a:bodyPr/>
        <a:lstStyle/>
        <a:p>
          <a:endParaRPr lang="en-GB"/>
        </a:p>
      </dgm:t>
    </dgm:pt>
    <dgm:pt modelId="{CB9DD609-95BF-45D0-8B2A-1E16EEE97902}" type="pres">
      <dgm:prSet presAssocID="{D07FC7F1-A628-432C-B9E8-81B7EE2314C1}" presName="hierRoot2" presStyleCnt="0">
        <dgm:presLayoutVars>
          <dgm:hierBranch val="init"/>
        </dgm:presLayoutVars>
      </dgm:prSet>
      <dgm:spPr/>
    </dgm:pt>
    <dgm:pt modelId="{7250B9A6-4169-4AD2-B980-78F2B9A8F0EF}" type="pres">
      <dgm:prSet presAssocID="{D07FC7F1-A628-432C-B9E8-81B7EE2314C1}" presName="rootComposite" presStyleCnt="0"/>
      <dgm:spPr/>
    </dgm:pt>
    <dgm:pt modelId="{DC700BCB-90BC-4BB4-8705-4A9470589250}" type="pres">
      <dgm:prSet presAssocID="{D07FC7F1-A628-432C-B9E8-81B7EE2314C1}" presName="rootText" presStyleLbl="node2" presStyleIdx="0" presStyleCnt="5" custScaleX="131622" custScaleY="228339" custLinFactNeighborY="34206">
        <dgm:presLayoutVars>
          <dgm:chPref val="3"/>
        </dgm:presLayoutVars>
      </dgm:prSet>
      <dgm:spPr/>
      <dgm:t>
        <a:bodyPr/>
        <a:lstStyle/>
        <a:p>
          <a:endParaRPr lang="en-GB"/>
        </a:p>
      </dgm:t>
    </dgm:pt>
    <dgm:pt modelId="{C11BA732-9CBD-42AD-A4F5-FF45DF646395}" type="pres">
      <dgm:prSet presAssocID="{D07FC7F1-A628-432C-B9E8-81B7EE2314C1}" presName="rootConnector" presStyleLbl="node2" presStyleIdx="0" presStyleCnt="5"/>
      <dgm:spPr/>
      <dgm:t>
        <a:bodyPr/>
        <a:lstStyle/>
        <a:p>
          <a:endParaRPr lang="en-GB"/>
        </a:p>
      </dgm:t>
    </dgm:pt>
    <dgm:pt modelId="{8DB60B30-9155-4769-9D21-B8DA7CF8F62C}" type="pres">
      <dgm:prSet presAssocID="{D07FC7F1-A628-432C-B9E8-81B7EE2314C1}" presName="hierChild4" presStyleCnt="0"/>
      <dgm:spPr/>
    </dgm:pt>
    <dgm:pt modelId="{62A39AC4-FFAF-4B04-9D77-5AB9AF5BD4F3}" type="pres">
      <dgm:prSet presAssocID="{D07FC7F1-A628-432C-B9E8-81B7EE2314C1}" presName="hierChild5" presStyleCnt="0"/>
      <dgm:spPr/>
    </dgm:pt>
    <dgm:pt modelId="{5342590A-DE24-4277-AB1B-7997E345FB70}" type="pres">
      <dgm:prSet presAssocID="{AA21E5AF-3D9C-4730-835F-BDCA491A50E4}" presName="Name37" presStyleLbl="parChTrans1D2" presStyleIdx="1" presStyleCnt="5"/>
      <dgm:spPr/>
      <dgm:t>
        <a:bodyPr/>
        <a:lstStyle/>
        <a:p>
          <a:endParaRPr lang="en-GB"/>
        </a:p>
      </dgm:t>
    </dgm:pt>
    <dgm:pt modelId="{73A3359D-83C7-477C-9294-8ABAE32DA921}" type="pres">
      <dgm:prSet presAssocID="{2B4E5239-6A79-4BEA-90C9-3CA8DF676316}" presName="hierRoot2" presStyleCnt="0">
        <dgm:presLayoutVars>
          <dgm:hierBranch val="init"/>
        </dgm:presLayoutVars>
      </dgm:prSet>
      <dgm:spPr/>
    </dgm:pt>
    <dgm:pt modelId="{4272FFD7-0D80-4B8F-A186-1017B92A7AE3}" type="pres">
      <dgm:prSet presAssocID="{2B4E5239-6A79-4BEA-90C9-3CA8DF676316}" presName="rootComposite" presStyleCnt="0"/>
      <dgm:spPr/>
    </dgm:pt>
    <dgm:pt modelId="{0B397EA4-75DF-45F5-A9E8-ECF799E61B56}" type="pres">
      <dgm:prSet presAssocID="{2B4E5239-6A79-4BEA-90C9-3CA8DF676316}" presName="rootText" presStyleLbl="node2" presStyleIdx="1" presStyleCnt="5" custScaleX="131622" custScaleY="236620" custLinFactNeighborY="34206">
        <dgm:presLayoutVars>
          <dgm:chPref val="3"/>
        </dgm:presLayoutVars>
      </dgm:prSet>
      <dgm:spPr/>
      <dgm:t>
        <a:bodyPr/>
        <a:lstStyle/>
        <a:p>
          <a:endParaRPr lang="en-GB"/>
        </a:p>
      </dgm:t>
    </dgm:pt>
    <dgm:pt modelId="{656AA3B9-907F-4C09-BCC0-48FBB2B7A4D0}" type="pres">
      <dgm:prSet presAssocID="{2B4E5239-6A79-4BEA-90C9-3CA8DF676316}" presName="rootConnector" presStyleLbl="node2" presStyleIdx="1" presStyleCnt="5"/>
      <dgm:spPr/>
      <dgm:t>
        <a:bodyPr/>
        <a:lstStyle/>
        <a:p>
          <a:endParaRPr lang="en-GB"/>
        </a:p>
      </dgm:t>
    </dgm:pt>
    <dgm:pt modelId="{91ED688A-F571-453D-9BEC-43CEB4323CE9}" type="pres">
      <dgm:prSet presAssocID="{2B4E5239-6A79-4BEA-90C9-3CA8DF676316}" presName="hierChild4" presStyleCnt="0"/>
      <dgm:spPr/>
    </dgm:pt>
    <dgm:pt modelId="{DBD257B0-EEDE-4392-BACD-440A49DAA98F}" type="pres">
      <dgm:prSet presAssocID="{2B4E5239-6A79-4BEA-90C9-3CA8DF676316}" presName="hierChild5" presStyleCnt="0"/>
      <dgm:spPr/>
    </dgm:pt>
    <dgm:pt modelId="{D6747543-0FD4-4BDF-A085-7E47BE49DBB1}" type="pres">
      <dgm:prSet presAssocID="{73024FB3-31A5-43D3-A8A6-F586DEEF303C}" presName="Name37" presStyleLbl="parChTrans1D2" presStyleIdx="2" presStyleCnt="5"/>
      <dgm:spPr/>
      <dgm:t>
        <a:bodyPr/>
        <a:lstStyle/>
        <a:p>
          <a:endParaRPr lang="en-GB"/>
        </a:p>
      </dgm:t>
    </dgm:pt>
    <dgm:pt modelId="{C79BA811-7DDE-44C8-85CB-70EEC6430024}" type="pres">
      <dgm:prSet presAssocID="{4058D645-092B-4814-A113-7A0011D37421}" presName="hierRoot2" presStyleCnt="0">
        <dgm:presLayoutVars>
          <dgm:hierBranch val="init"/>
        </dgm:presLayoutVars>
      </dgm:prSet>
      <dgm:spPr/>
    </dgm:pt>
    <dgm:pt modelId="{3F3FB85C-DABD-48CF-8543-AE915C4045F7}" type="pres">
      <dgm:prSet presAssocID="{4058D645-092B-4814-A113-7A0011D37421}" presName="rootComposite" presStyleCnt="0"/>
      <dgm:spPr/>
    </dgm:pt>
    <dgm:pt modelId="{A0727380-E518-47F6-9333-6C7E7FE9899D}" type="pres">
      <dgm:prSet presAssocID="{4058D645-092B-4814-A113-7A0011D37421}" presName="rootText" presStyleLbl="node2" presStyleIdx="2" presStyleCnt="5" custScaleX="131622" custScaleY="236620" custLinFactNeighborY="34206">
        <dgm:presLayoutVars>
          <dgm:chPref val="3"/>
        </dgm:presLayoutVars>
      </dgm:prSet>
      <dgm:spPr/>
      <dgm:t>
        <a:bodyPr/>
        <a:lstStyle/>
        <a:p>
          <a:endParaRPr lang="en-GB"/>
        </a:p>
      </dgm:t>
    </dgm:pt>
    <dgm:pt modelId="{A0665826-B3B5-4712-B87D-BC9E34D8F905}" type="pres">
      <dgm:prSet presAssocID="{4058D645-092B-4814-A113-7A0011D37421}" presName="rootConnector" presStyleLbl="node2" presStyleIdx="2" presStyleCnt="5"/>
      <dgm:spPr/>
      <dgm:t>
        <a:bodyPr/>
        <a:lstStyle/>
        <a:p>
          <a:endParaRPr lang="en-GB"/>
        </a:p>
      </dgm:t>
    </dgm:pt>
    <dgm:pt modelId="{BA20BD15-D68A-44F3-AAB7-44A11C4BBC57}" type="pres">
      <dgm:prSet presAssocID="{4058D645-092B-4814-A113-7A0011D37421}" presName="hierChild4" presStyleCnt="0"/>
      <dgm:spPr/>
    </dgm:pt>
    <dgm:pt modelId="{746FFA92-268F-4ADA-B4E3-408AF0D48EB7}" type="pres">
      <dgm:prSet presAssocID="{4058D645-092B-4814-A113-7A0011D37421}" presName="hierChild5" presStyleCnt="0"/>
      <dgm:spPr/>
    </dgm:pt>
    <dgm:pt modelId="{F3E2E50D-F177-46F2-A62B-0C8EABEC44CF}" type="pres">
      <dgm:prSet presAssocID="{A990B321-3BB4-419F-8B12-C5D45E5DD723}" presName="Name37" presStyleLbl="parChTrans1D2" presStyleIdx="3" presStyleCnt="5"/>
      <dgm:spPr/>
      <dgm:t>
        <a:bodyPr/>
        <a:lstStyle/>
        <a:p>
          <a:endParaRPr lang="en-GB"/>
        </a:p>
      </dgm:t>
    </dgm:pt>
    <dgm:pt modelId="{5DC94AC6-9DE8-43A1-898E-0D0BF3535FA1}" type="pres">
      <dgm:prSet presAssocID="{0B27F0B6-1460-4728-B7AE-25EA738F5FC1}" presName="hierRoot2" presStyleCnt="0">
        <dgm:presLayoutVars>
          <dgm:hierBranch val="init"/>
        </dgm:presLayoutVars>
      </dgm:prSet>
      <dgm:spPr/>
    </dgm:pt>
    <dgm:pt modelId="{0AEF9AF2-C12F-41DC-994F-2E9619C2B311}" type="pres">
      <dgm:prSet presAssocID="{0B27F0B6-1460-4728-B7AE-25EA738F5FC1}" presName="rootComposite" presStyleCnt="0"/>
      <dgm:spPr/>
    </dgm:pt>
    <dgm:pt modelId="{BD6A191E-4C73-42DD-B4BC-F11DED27A67C}" type="pres">
      <dgm:prSet presAssocID="{0B27F0B6-1460-4728-B7AE-25EA738F5FC1}" presName="rootText" presStyleLbl="node2" presStyleIdx="3" presStyleCnt="5" custScaleX="131622" custScaleY="236620" custLinFactNeighborY="34206">
        <dgm:presLayoutVars>
          <dgm:chPref val="3"/>
        </dgm:presLayoutVars>
      </dgm:prSet>
      <dgm:spPr/>
      <dgm:t>
        <a:bodyPr/>
        <a:lstStyle/>
        <a:p>
          <a:endParaRPr lang="en-GB"/>
        </a:p>
      </dgm:t>
    </dgm:pt>
    <dgm:pt modelId="{5DA857F6-3ED0-49BF-A72F-35297AAC4261}" type="pres">
      <dgm:prSet presAssocID="{0B27F0B6-1460-4728-B7AE-25EA738F5FC1}" presName="rootConnector" presStyleLbl="node2" presStyleIdx="3" presStyleCnt="5"/>
      <dgm:spPr/>
      <dgm:t>
        <a:bodyPr/>
        <a:lstStyle/>
        <a:p>
          <a:endParaRPr lang="en-GB"/>
        </a:p>
      </dgm:t>
    </dgm:pt>
    <dgm:pt modelId="{D162BAC9-F56C-4F5E-B5C0-8635D9AE6EAD}" type="pres">
      <dgm:prSet presAssocID="{0B27F0B6-1460-4728-B7AE-25EA738F5FC1}" presName="hierChild4" presStyleCnt="0"/>
      <dgm:spPr/>
    </dgm:pt>
    <dgm:pt modelId="{63522EFE-9900-4A53-ABC9-4B5FEE3A0434}" type="pres">
      <dgm:prSet presAssocID="{0B27F0B6-1460-4728-B7AE-25EA738F5FC1}" presName="hierChild5" presStyleCnt="0"/>
      <dgm:spPr/>
    </dgm:pt>
    <dgm:pt modelId="{CF3B31E3-501A-4F9A-9A5F-1114AA56BFE9}" type="pres">
      <dgm:prSet presAssocID="{D3B31304-4C0F-4E9E-B24D-5A9BF0284FA5}" presName="Name37" presStyleLbl="parChTrans1D2" presStyleIdx="4" presStyleCnt="5"/>
      <dgm:spPr/>
      <dgm:t>
        <a:bodyPr/>
        <a:lstStyle/>
        <a:p>
          <a:endParaRPr lang="en-GB"/>
        </a:p>
      </dgm:t>
    </dgm:pt>
    <dgm:pt modelId="{2D363497-3B91-469A-A3A6-3ED270E42F84}" type="pres">
      <dgm:prSet presAssocID="{EA12B972-FD4A-45A3-8E93-E04040333D34}" presName="hierRoot2" presStyleCnt="0">
        <dgm:presLayoutVars>
          <dgm:hierBranch val="init"/>
        </dgm:presLayoutVars>
      </dgm:prSet>
      <dgm:spPr/>
    </dgm:pt>
    <dgm:pt modelId="{3B4B874A-F06F-4AAE-A34C-B4DAA62870F1}" type="pres">
      <dgm:prSet presAssocID="{EA12B972-FD4A-45A3-8E93-E04040333D34}" presName="rootComposite" presStyleCnt="0"/>
      <dgm:spPr/>
    </dgm:pt>
    <dgm:pt modelId="{672EC4BF-3CF2-4543-AE0E-BABF0B89EE97}" type="pres">
      <dgm:prSet presAssocID="{EA12B972-FD4A-45A3-8E93-E04040333D34}" presName="rootText" presStyleLbl="node2" presStyleIdx="4" presStyleCnt="5" custScaleX="131622" custScaleY="236620" custLinFactNeighborY="34206">
        <dgm:presLayoutVars>
          <dgm:chPref val="3"/>
        </dgm:presLayoutVars>
      </dgm:prSet>
      <dgm:spPr/>
      <dgm:t>
        <a:bodyPr/>
        <a:lstStyle/>
        <a:p>
          <a:endParaRPr lang="en-GB"/>
        </a:p>
      </dgm:t>
    </dgm:pt>
    <dgm:pt modelId="{657ED117-D703-478F-BEB0-057044CBE5FE}" type="pres">
      <dgm:prSet presAssocID="{EA12B972-FD4A-45A3-8E93-E04040333D34}" presName="rootConnector" presStyleLbl="node2" presStyleIdx="4" presStyleCnt="5"/>
      <dgm:spPr/>
      <dgm:t>
        <a:bodyPr/>
        <a:lstStyle/>
        <a:p>
          <a:endParaRPr lang="en-GB"/>
        </a:p>
      </dgm:t>
    </dgm:pt>
    <dgm:pt modelId="{84B82A8A-7194-49BE-9A6C-A7F9ECB62E36}" type="pres">
      <dgm:prSet presAssocID="{EA12B972-FD4A-45A3-8E93-E04040333D34}" presName="hierChild4" presStyleCnt="0"/>
      <dgm:spPr/>
    </dgm:pt>
    <dgm:pt modelId="{E5863C47-0900-43B1-8FFA-B5E01802DF41}" type="pres">
      <dgm:prSet presAssocID="{EA12B972-FD4A-45A3-8E93-E04040333D34}" presName="hierChild5" presStyleCnt="0"/>
      <dgm:spPr/>
    </dgm:pt>
    <dgm:pt modelId="{A082C1CB-99E6-4957-A24E-5F1A76737C58}" type="pres">
      <dgm:prSet presAssocID="{E3B6CF1F-A064-45E3-A968-787D99660A03}" presName="hierChild3" presStyleCnt="0"/>
      <dgm:spPr/>
    </dgm:pt>
  </dgm:ptLst>
  <dgm:cxnLst>
    <dgm:cxn modelId="{BB6F0717-58C1-48BF-9952-C498D4DD3B28}" type="presOf" srcId="{4058D645-092B-4814-A113-7A0011D37421}" destId="{A0727380-E518-47F6-9333-6C7E7FE9899D}" srcOrd="0" destOrd="0" presId="urn:microsoft.com/office/officeart/2005/8/layout/orgChart1"/>
    <dgm:cxn modelId="{365719DB-8CF0-4ACC-82BF-83383B83F0DD}" type="presOf" srcId="{55F4473E-0CC8-47AB-B3BE-D8AB02056DAE}" destId="{5313A8F5-4DDE-4339-A2C6-04238FE78697}" srcOrd="0" destOrd="0" presId="urn:microsoft.com/office/officeart/2005/8/layout/orgChart1"/>
    <dgm:cxn modelId="{84129BB6-C0D1-4644-8E4B-26D6F424D7E5}" srcId="{55CC539E-EE3E-46C9-8297-BEC1AAA04C61}" destId="{E3B6CF1F-A064-45E3-A968-787D99660A03}" srcOrd="0" destOrd="0" parTransId="{A1906B4E-4808-446D-9675-FE11486031B4}" sibTransId="{97D2522B-A8C3-48A4-9905-9F8F67BA027A}"/>
    <dgm:cxn modelId="{9D52ECF4-0AE0-4B44-B735-8D846041260D}" type="presOf" srcId="{E3B6CF1F-A064-45E3-A968-787D99660A03}" destId="{9B6FF0BF-9A50-4BA6-8A1B-CEDC59AC79A7}" srcOrd="1" destOrd="0" presId="urn:microsoft.com/office/officeart/2005/8/layout/orgChart1"/>
    <dgm:cxn modelId="{A7C62F83-00C7-4E14-9E68-FF3F286B9AC4}" type="presOf" srcId="{AA21E5AF-3D9C-4730-835F-BDCA491A50E4}" destId="{5342590A-DE24-4277-AB1B-7997E345FB70}" srcOrd="0" destOrd="0" presId="urn:microsoft.com/office/officeart/2005/8/layout/orgChart1"/>
    <dgm:cxn modelId="{3414593F-90CE-4867-8F70-576AC43C7FC0}" type="presOf" srcId="{E3B6CF1F-A064-45E3-A968-787D99660A03}" destId="{C4ACC013-3F1E-40C1-B4A9-FA2D6CA7F555}" srcOrd="0" destOrd="0" presId="urn:microsoft.com/office/officeart/2005/8/layout/orgChart1"/>
    <dgm:cxn modelId="{32BB070B-A1AE-476F-8DB2-2CCE707A6D19}" type="presOf" srcId="{0B27F0B6-1460-4728-B7AE-25EA738F5FC1}" destId="{5DA857F6-3ED0-49BF-A72F-35297AAC4261}" srcOrd="1" destOrd="0" presId="urn:microsoft.com/office/officeart/2005/8/layout/orgChart1"/>
    <dgm:cxn modelId="{3B65B3A5-BBE3-4149-9AE9-8EA2791D7E7B}" type="presOf" srcId="{EA12B972-FD4A-45A3-8E93-E04040333D34}" destId="{672EC4BF-3CF2-4543-AE0E-BABF0B89EE97}" srcOrd="0" destOrd="0" presId="urn:microsoft.com/office/officeart/2005/8/layout/orgChart1"/>
    <dgm:cxn modelId="{FC92C5CE-B194-437D-A1C1-F1A27F2A3FE1}" type="presOf" srcId="{0B27F0B6-1460-4728-B7AE-25EA738F5FC1}" destId="{BD6A191E-4C73-42DD-B4BC-F11DED27A67C}" srcOrd="0" destOrd="0" presId="urn:microsoft.com/office/officeart/2005/8/layout/orgChart1"/>
    <dgm:cxn modelId="{23803A52-569C-499B-A2B3-51CCD7F5AF72}" srcId="{E3B6CF1F-A064-45E3-A968-787D99660A03}" destId="{4058D645-092B-4814-A113-7A0011D37421}" srcOrd="2" destOrd="0" parTransId="{73024FB3-31A5-43D3-A8A6-F586DEEF303C}" sibTransId="{861EF372-53C1-4454-B42C-59FDF2E62CDF}"/>
    <dgm:cxn modelId="{3B79C349-9868-4427-858E-5435032485D6}" type="presOf" srcId="{A990B321-3BB4-419F-8B12-C5D45E5DD723}" destId="{F3E2E50D-F177-46F2-A62B-0C8EABEC44CF}" srcOrd="0" destOrd="0" presId="urn:microsoft.com/office/officeart/2005/8/layout/orgChart1"/>
    <dgm:cxn modelId="{8397E32A-B3CA-45BB-A3CE-57F35320FD88}" type="presOf" srcId="{D07FC7F1-A628-432C-B9E8-81B7EE2314C1}" destId="{DC700BCB-90BC-4BB4-8705-4A9470589250}" srcOrd="0" destOrd="0" presId="urn:microsoft.com/office/officeart/2005/8/layout/orgChart1"/>
    <dgm:cxn modelId="{15D8BF72-AE13-4764-AF54-7999DA9F6D85}" srcId="{E3B6CF1F-A064-45E3-A968-787D99660A03}" destId="{0B27F0B6-1460-4728-B7AE-25EA738F5FC1}" srcOrd="3" destOrd="0" parTransId="{A990B321-3BB4-419F-8B12-C5D45E5DD723}" sibTransId="{7FE37CEC-3CD0-4592-B1CB-93293A1969CD}"/>
    <dgm:cxn modelId="{628304B6-7B59-4128-9FF8-73A9A73F9AE8}" type="presOf" srcId="{EA12B972-FD4A-45A3-8E93-E04040333D34}" destId="{657ED117-D703-478F-BEB0-057044CBE5FE}" srcOrd="1" destOrd="0" presId="urn:microsoft.com/office/officeart/2005/8/layout/orgChart1"/>
    <dgm:cxn modelId="{A4DE3C86-F5E6-40AF-9187-878F045A4395}" srcId="{E3B6CF1F-A064-45E3-A968-787D99660A03}" destId="{D07FC7F1-A628-432C-B9E8-81B7EE2314C1}" srcOrd="0" destOrd="0" parTransId="{55F4473E-0CC8-47AB-B3BE-D8AB02056DAE}" sibTransId="{5CDCC096-1243-4CD7-9757-9A0BCDD87EEE}"/>
    <dgm:cxn modelId="{5BD1070F-47E1-49C8-B815-DDA65FBE02B1}" type="presOf" srcId="{2B4E5239-6A79-4BEA-90C9-3CA8DF676316}" destId="{0B397EA4-75DF-45F5-A9E8-ECF799E61B56}" srcOrd="0" destOrd="0" presId="urn:microsoft.com/office/officeart/2005/8/layout/orgChart1"/>
    <dgm:cxn modelId="{8D244552-0873-4757-AED8-5020E0C3E78D}" type="presOf" srcId="{73024FB3-31A5-43D3-A8A6-F586DEEF303C}" destId="{D6747543-0FD4-4BDF-A085-7E47BE49DBB1}" srcOrd="0" destOrd="0" presId="urn:microsoft.com/office/officeart/2005/8/layout/orgChart1"/>
    <dgm:cxn modelId="{DF808102-707E-483A-BAD7-D72537493DA7}" type="presOf" srcId="{55CC539E-EE3E-46C9-8297-BEC1AAA04C61}" destId="{2302DAF5-E980-4E48-BF16-222948361745}" srcOrd="0" destOrd="0" presId="urn:microsoft.com/office/officeart/2005/8/layout/orgChart1"/>
    <dgm:cxn modelId="{D8BE215C-FCF9-4138-8E50-9588C0161B18}" type="presOf" srcId="{D07FC7F1-A628-432C-B9E8-81B7EE2314C1}" destId="{C11BA732-9CBD-42AD-A4F5-FF45DF646395}" srcOrd="1" destOrd="0" presId="urn:microsoft.com/office/officeart/2005/8/layout/orgChart1"/>
    <dgm:cxn modelId="{6799C11B-8B2F-4A8C-84B6-7868FF588365}" type="presOf" srcId="{D3B31304-4C0F-4E9E-B24D-5A9BF0284FA5}" destId="{CF3B31E3-501A-4F9A-9A5F-1114AA56BFE9}" srcOrd="0" destOrd="0" presId="urn:microsoft.com/office/officeart/2005/8/layout/orgChart1"/>
    <dgm:cxn modelId="{FFC7639D-90FC-4B60-873B-A4EB99869D59}" type="presOf" srcId="{2B4E5239-6A79-4BEA-90C9-3CA8DF676316}" destId="{656AA3B9-907F-4C09-BCC0-48FBB2B7A4D0}" srcOrd="1" destOrd="0" presId="urn:microsoft.com/office/officeart/2005/8/layout/orgChart1"/>
    <dgm:cxn modelId="{C33E365F-AEC1-4B24-9162-6CD291790609}" srcId="{E3B6CF1F-A064-45E3-A968-787D99660A03}" destId="{EA12B972-FD4A-45A3-8E93-E04040333D34}" srcOrd="4" destOrd="0" parTransId="{D3B31304-4C0F-4E9E-B24D-5A9BF0284FA5}" sibTransId="{9FF00C6E-CD1A-4D23-AA8D-515585944239}"/>
    <dgm:cxn modelId="{BB7309CD-7CBE-4EFF-912C-30F577A69BC1}" srcId="{E3B6CF1F-A064-45E3-A968-787D99660A03}" destId="{2B4E5239-6A79-4BEA-90C9-3CA8DF676316}" srcOrd="1" destOrd="0" parTransId="{AA21E5AF-3D9C-4730-835F-BDCA491A50E4}" sibTransId="{DDEBEAB0-B0D3-41F0-9EAC-044BC36473E6}"/>
    <dgm:cxn modelId="{9295FEB7-867C-44C4-B24F-DAB5E0004FCC}" type="presOf" srcId="{4058D645-092B-4814-A113-7A0011D37421}" destId="{A0665826-B3B5-4712-B87D-BC9E34D8F905}" srcOrd="1" destOrd="0" presId="urn:microsoft.com/office/officeart/2005/8/layout/orgChart1"/>
    <dgm:cxn modelId="{B9E13E02-2928-4784-BF23-609D05B41557}" type="presParOf" srcId="{2302DAF5-E980-4E48-BF16-222948361745}" destId="{257973D6-BAEC-47A8-816B-597FE66DB6B8}" srcOrd="0" destOrd="0" presId="urn:microsoft.com/office/officeart/2005/8/layout/orgChart1"/>
    <dgm:cxn modelId="{2DFD8B26-CD25-49B6-AAD3-FF2DABEB3C0E}" type="presParOf" srcId="{257973D6-BAEC-47A8-816B-597FE66DB6B8}" destId="{F38E43F0-7272-4696-8318-29C6A4347FE0}" srcOrd="0" destOrd="0" presId="urn:microsoft.com/office/officeart/2005/8/layout/orgChart1"/>
    <dgm:cxn modelId="{130B6DCA-4E25-4EC2-B05B-EC3095C1D3FA}" type="presParOf" srcId="{F38E43F0-7272-4696-8318-29C6A4347FE0}" destId="{C4ACC013-3F1E-40C1-B4A9-FA2D6CA7F555}" srcOrd="0" destOrd="0" presId="urn:microsoft.com/office/officeart/2005/8/layout/orgChart1"/>
    <dgm:cxn modelId="{3FD9A286-B0DD-4BEE-807E-58F8609A69CD}" type="presParOf" srcId="{F38E43F0-7272-4696-8318-29C6A4347FE0}" destId="{9B6FF0BF-9A50-4BA6-8A1B-CEDC59AC79A7}" srcOrd="1" destOrd="0" presId="urn:microsoft.com/office/officeart/2005/8/layout/orgChart1"/>
    <dgm:cxn modelId="{C0E0C68F-D986-46C1-822A-6AC319B94957}" type="presParOf" srcId="{257973D6-BAEC-47A8-816B-597FE66DB6B8}" destId="{33895DCE-27EF-447A-BEEC-777D723132F6}" srcOrd="1" destOrd="0" presId="urn:microsoft.com/office/officeart/2005/8/layout/orgChart1"/>
    <dgm:cxn modelId="{AC94B7E2-B50F-4E6E-B023-87D3A485570A}" type="presParOf" srcId="{33895DCE-27EF-447A-BEEC-777D723132F6}" destId="{5313A8F5-4DDE-4339-A2C6-04238FE78697}" srcOrd="0" destOrd="0" presId="urn:microsoft.com/office/officeart/2005/8/layout/orgChart1"/>
    <dgm:cxn modelId="{738E391A-B3F1-4A8B-82BC-007C7312EC0C}" type="presParOf" srcId="{33895DCE-27EF-447A-BEEC-777D723132F6}" destId="{CB9DD609-95BF-45D0-8B2A-1E16EEE97902}" srcOrd="1" destOrd="0" presId="urn:microsoft.com/office/officeart/2005/8/layout/orgChart1"/>
    <dgm:cxn modelId="{C6CD4543-1B0C-4AE5-81DD-C7D031143A4C}" type="presParOf" srcId="{CB9DD609-95BF-45D0-8B2A-1E16EEE97902}" destId="{7250B9A6-4169-4AD2-B980-78F2B9A8F0EF}" srcOrd="0" destOrd="0" presId="urn:microsoft.com/office/officeart/2005/8/layout/orgChart1"/>
    <dgm:cxn modelId="{05164BF6-8454-4241-875D-07D5B9B32EF2}" type="presParOf" srcId="{7250B9A6-4169-4AD2-B980-78F2B9A8F0EF}" destId="{DC700BCB-90BC-4BB4-8705-4A9470589250}" srcOrd="0" destOrd="0" presId="urn:microsoft.com/office/officeart/2005/8/layout/orgChart1"/>
    <dgm:cxn modelId="{1DA07824-A456-48D1-944D-0EBEE430F651}" type="presParOf" srcId="{7250B9A6-4169-4AD2-B980-78F2B9A8F0EF}" destId="{C11BA732-9CBD-42AD-A4F5-FF45DF646395}" srcOrd="1" destOrd="0" presId="urn:microsoft.com/office/officeart/2005/8/layout/orgChart1"/>
    <dgm:cxn modelId="{6D46D44B-BE8C-4B17-B580-A81886CEF43D}" type="presParOf" srcId="{CB9DD609-95BF-45D0-8B2A-1E16EEE97902}" destId="{8DB60B30-9155-4769-9D21-B8DA7CF8F62C}" srcOrd="1" destOrd="0" presId="urn:microsoft.com/office/officeart/2005/8/layout/orgChart1"/>
    <dgm:cxn modelId="{F0BA2801-0F2F-4854-9E47-9ECBD10853D4}" type="presParOf" srcId="{CB9DD609-95BF-45D0-8B2A-1E16EEE97902}" destId="{62A39AC4-FFAF-4B04-9D77-5AB9AF5BD4F3}" srcOrd="2" destOrd="0" presId="urn:microsoft.com/office/officeart/2005/8/layout/orgChart1"/>
    <dgm:cxn modelId="{A932F2A7-B260-4BA1-8E4C-AC6F20F7EC0A}" type="presParOf" srcId="{33895DCE-27EF-447A-BEEC-777D723132F6}" destId="{5342590A-DE24-4277-AB1B-7997E345FB70}" srcOrd="2" destOrd="0" presId="urn:microsoft.com/office/officeart/2005/8/layout/orgChart1"/>
    <dgm:cxn modelId="{82091E31-DA51-4879-B76C-3034EA4FEB54}" type="presParOf" srcId="{33895DCE-27EF-447A-BEEC-777D723132F6}" destId="{73A3359D-83C7-477C-9294-8ABAE32DA921}" srcOrd="3" destOrd="0" presId="urn:microsoft.com/office/officeart/2005/8/layout/orgChart1"/>
    <dgm:cxn modelId="{1FEBE389-3D19-4692-BB99-EC553700E32C}" type="presParOf" srcId="{73A3359D-83C7-477C-9294-8ABAE32DA921}" destId="{4272FFD7-0D80-4B8F-A186-1017B92A7AE3}" srcOrd="0" destOrd="0" presId="urn:microsoft.com/office/officeart/2005/8/layout/orgChart1"/>
    <dgm:cxn modelId="{51B3A521-5D94-414B-ADCA-A1DADFEBFB46}" type="presParOf" srcId="{4272FFD7-0D80-4B8F-A186-1017B92A7AE3}" destId="{0B397EA4-75DF-45F5-A9E8-ECF799E61B56}" srcOrd="0" destOrd="0" presId="urn:microsoft.com/office/officeart/2005/8/layout/orgChart1"/>
    <dgm:cxn modelId="{3FD8D9E2-47BA-46F8-8843-0B5E9B02FE3B}" type="presParOf" srcId="{4272FFD7-0D80-4B8F-A186-1017B92A7AE3}" destId="{656AA3B9-907F-4C09-BCC0-48FBB2B7A4D0}" srcOrd="1" destOrd="0" presId="urn:microsoft.com/office/officeart/2005/8/layout/orgChart1"/>
    <dgm:cxn modelId="{7784EA6D-DEDA-4CC7-9F02-4093571EE1E2}" type="presParOf" srcId="{73A3359D-83C7-477C-9294-8ABAE32DA921}" destId="{91ED688A-F571-453D-9BEC-43CEB4323CE9}" srcOrd="1" destOrd="0" presId="urn:microsoft.com/office/officeart/2005/8/layout/orgChart1"/>
    <dgm:cxn modelId="{1BD03A89-CAE2-48E8-A8D1-DEBFB73AF20B}" type="presParOf" srcId="{73A3359D-83C7-477C-9294-8ABAE32DA921}" destId="{DBD257B0-EEDE-4392-BACD-440A49DAA98F}" srcOrd="2" destOrd="0" presId="urn:microsoft.com/office/officeart/2005/8/layout/orgChart1"/>
    <dgm:cxn modelId="{9EB520C6-9B75-4EF5-A68D-649ADA12115D}" type="presParOf" srcId="{33895DCE-27EF-447A-BEEC-777D723132F6}" destId="{D6747543-0FD4-4BDF-A085-7E47BE49DBB1}" srcOrd="4" destOrd="0" presId="urn:microsoft.com/office/officeart/2005/8/layout/orgChart1"/>
    <dgm:cxn modelId="{6452C5DB-6D56-4A52-8149-57D77615C33C}" type="presParOf" srcId="{33895DCE-27EF-447A-BEEC-777D723132F6}" destId="{C79BA811-7DDE-44C8-85CB-70EEC6430024}" srcOrd="5" destOrd="0" presId="urn:microsoft.com/office/officeart/2005/8/layout/orgChart1"/>
    <dgm:cxn modelId="{D28C62CB-21CE-4039-825D-D1ED9242F2B6}" type="presParOf" srcId="{C79BA811-7DDE-44C8-85CB-70EEC6430024}" destId="{3F3FB85C-DABD-48CF-8543-AE915C4045F7}" srcOrd="0" destOrd="0" presId="urn:microsoft.com/office/officeart/2005/8/layout/orgChart1"/>
    <dgm:cxn modelId="{CCA18F4E-4830-488D-8957-A497D024D15F}" type="presParOf" srcId="{3F3FB85C-DABD-48CF-8543-AE915C4045F7}" destId="{A0727380-E518-47F6-9333-6C7E7FE9899D}" srcOrd="0" destOrd="0" presId="urn:microsoft.com/office/officeart/2005/8/layout/orgChart1"/>
    <dgm:cxn modelId="{16A1C832-E50E-4AB2-B6B4-A2093130970C}" type="presParOf" srcId="{3F3FB85C-DABD-48CF-8543-AE915C4045F7}" destId="{A0665826-B3B5-4712-B87D-BC9E34D8F905}" srcOrd="1" destOrd="0" presId="urn:microsoft.com/office/officeart/2005/8/layout/orgChart1"/>
    <dgm:cxn modelId="{90BA5602-5451-4F2C-A02A-7A38F79F3D2D}" type="presParOf" srcId="{C79BA811-7DDE-44C8-85CB-70EEC6430024}" destId="{BA20BD15-D68A-44F3-AAB7-44A11C4BBC57}" srcOrd="1" destOrd="0" presId="urn:microsoft.com/office/officeart/2005/8/layout/orgChart1"/>
    <dgm:cxn modelId="{417C74CC-80E4-43D9-83CC-154372F0272A}" type="presParOf" srcId="{C79BA811-7DDE-44C8-85CB-70EEC6430024}" destId="{746FFA92-268F-4ADA-B4E3-408AF0D48EB7}" srcOrd="2" destOrd="0" presId="urn:microsoft.com/office/officeart/2005/8/layout/orgChart1"/>
    <dgm:cxn modelId="{91D5B013-3F1F-4EE6-80D8-B7C9840CCAB9}" type="presParOf" srcId="{33895DCE-27EF-447A-BEEC-777D723132F6}" destId="{F3E2E50D-F177-46F2-A62B-0C8EABEC44CF}" srcOrd="6" destOrd="0" presId="urn:microsoft.com/office/officeart/2005/8/layout/orgChart1"/>
    <dgm:cxn modelId="{0BCFEE9A-8C1C-4E28-BD8F-9BAB0784133E}" type="presParOf" srcId="{33895DCE-27EF-447A-BEEC-777D723132F6}" destId="{5DC94AC6-9DE8-43A1-898E-0D0BF3535FA1}" srcOrd="7" destOrd="0" presId="urn:microsoft.com/office/officeart/2005/8/layout/orgChart1"/>
    <dgm:cxn modelId="{8FD23700-A5E3-4B52-A00B-D22CABA714C7}" type="presParOf" srcId="{5DC94AC6-9DE8-43A1-898E-0D0BF3535FA1}" destId="{0AEF9AF2-C12F-41DC-994F-2E9619C2B311}" srcOrd="0" destOrd="0" presId="urn:microsoft.com/office/officeart/2005/8/layout/orgChart1"/>
    <dgm:cxn modelId="{075B8618-EC4E-4A51-B2B3-7AF2ECAB723F}" type="presParOf" srcId="{0AEF9AF2-C12F-41DC-994F-2E9619C2B311}" destId="{BD6A191E-4C73-42DD-B4BC-F11DED27A67C}" srcOrd="0" destOrd="0" presId="urn:microsoft.com/office/officeart/2005/8/layout/orgChart1"/>
    <dgm:cxn modelId="{DFA2E28B-F454-4D29-987B-2F642370CF9D}" type="presParOf" srcId="{0AEF9AF2-C12F-41DC-994F-2E9619C2B311}" destId="{5DA857F6-3ED0-49BF-A72F-35297AAC4261}" srcOrd="1" destOrd="0" presId="urn:microsoft.com/office/officeart/2005/8/layout/orgChart1"/>
    <dgm:cxn modelId="{63DB65A0-6B54-4046-9C64-889CE12AA917}" type="presParOf" srcId="{5DC94AC6-9DE8-43A1-898E-0D0BF3535FA1}" destId="{D162BAC9-F56C-4F5E-B5C0-8635D9AE6EAD}" srcOrd="1" destOrd="0" presId="urn:microsoft.com/office/officeart/2005/8/layout/orgChart1"/>
    <dgm:cxn modelId="{632DD92D-8E0B-49B7-A0C0-5C8FFECAE6AD}" type="presParOf" srcId="{5DC94AC6-9DE8-43A1-898E-0D0BF3535FA1}" destId="{63522EFE-9900-4A53-ABC9-4B5FEE3A0434}" srcOrd="2" destOrd="0" presId="urn:microsoft.com/office/officeart/2005/8/layout/orgChart1"/>
    <dgm:cxn modelId="{21AED939-795D-4540-BEA1-BF41C193ADBE}" type="presParOf" srcId="{33895DCE-27EF-447A-BEEC-777D723132F6}" destId="{CF3B31E3-501A-4F9A-9A5F-1114AA56BFE9}" srcOrd="8" destOrd="0" presId="urn:microsoft.com/office/officeart/2005/8/layout/orgChart1"/>
    <dgm:cxn modelId="{AA13A88B-7733-4E37-BB20-1F809B6E8E74}" type="presParOf" srcId="{33895DCE-27EF-447A-BEEC-777D723132F6}" destId="{2D363497-3B91-469A-A3A6-3ED270E42F84}" srcOrd="9" destOrd="0" presId="urn:microsoft.com/office/officeart/2005/8/layout/orgChart1"/>
    <dgm:cxn modelId="{48BDCA95-4421-4E41-8989-D15A47A990A6}" type="presParOf" srcId="{2D363497-3B91-469A-A3A6-3ED270E42F84}" destId="{3B4B874A-F06F-4AAE-A34C-B4DAA62870F1}" srcOrd="0" destOrd="0" presId="urn:microsoft.com/office/officeart/2005/8/layout/orgChart1"/>
    <dgm:cxn modelId="{E214BC24-C2D8-4D45-BBFC-1CB1C229C271}" type="presParOf" srcId="{3B4B874A-F06F-4AAE-A34C-B4DAA62870F1}" destId="{672EC4BF-3CF2-4543-AE0E-BABF0B89EE97}" srcOrd="0" destOrd="0" presId="urn:microsoft.com/office/officeart/2005/8/layout/orgChart1"/>
    <dgm:cxn modelId="{1A2CD0C1-619E-43D3-83A8-64628C73F8D7}" type="presParOf" srcId="{3B4B874A-F06F-4AAE-A34C-B4DAA62870F1}" destId="{657ED117-D703-478F-BEB0-057044CBE5FE}" srcOrd="1" destOrd="0" presId="urn:microsoft.com/office/officeart/2005/8/layout/orgChart1"/>
    <dgm:cxn modelId="{8502F660-2435-48EE-B545-F26689577733}" type="presParOf" srcId="{2D363497-3B91-469A-A3A6-3ED270E42F84}" destId="{84B82A8A-7194-49BE-9A6C-A7F9ECB62E36}" srcOrd="1" destOrd="0" presId="urn:microsoft.com/office/officeart/2005/8/layout/orgChart1"/>
    <dgm:cxn modelId="{6FAC11FF-E6B9-46EB-B0B2-068179B083BF}" type="presParOf" srcId="{2D363497-3B91-469A-A3A6-3ED270E42F84}" destId="{E5863C47-0900-43B1-8FFA-B5E01802DF41}" srcOrd="2" destOrd="0" presId="urn:microsoft.com/office/officeart/2005/8/layout/orgChart1"/>
    <dgm:cxn modelId="{A9BAE96C-B2E4-4180-AD52-106C2128DB40}" type="presParOf" srcId="{257973D6-BAEC-47A8-816B-597FE66DB6B8}" destId="{A082C1CB-99E6-4957-A24E-5F1A76737C58}"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E99031-8D7F-4601-8D92-F8A8FC0AA91F}" type="doc">
      <dgm:prSet loTypeId="urn:microsoft.com/office/officeart/2005/8/layout/cycle4" loCatId="cycle" qsTypeId="urn:microsoft.com/office/officeart/2005/8/quickstyle/3d3" qsCatId="3D" csTypeId="urn:microsoft.com/office/officeart/2005/8/colors/colorful4" csCatId="colorful" phldr="1"/>
      <dgm:spPr/>
      <dgm:t>
        <a:bodyPr/>
        <a:lstStyle/>
        <a:p>
          <a:endParaRPr lang="en-US"/>
        </a:p>
      </dgm:t>
    </dgm:pt>
    <dgm:pt modelId="{EA7D2845-EC1F-4E44-9BC8-D72118A64BAE}">
      <dgm:prSet phldrT="[Text]"/>
      <dgm:spPr/>
      <dgm:t>
        <a:bodyPr/>
        <a:lstStyle/>
        <a:p>
          <a:r>
            <a:rPr lang="en-US" dirty="0" err="1" smtClean="0"/>
            <a:t>Spareparts</a:t>
          </a:r>
          <a:r>
            <a:rPr lang="en-US" dirty="0" smtClean="0"/>
            <a:t> handling assistance</a:t>
          </a:r>
          <a:endParaRPr lang="en-US" dirty="0"/>
        </a:p>
      </dgm:t>
    </dgm:pt>
    <dgm:pt modelId="{0956F031-7102-498B-86CE-8C3E19ED679F}" type="parTrans" cxnId="{882C1675-DDB1-485A-A8A9-259DFC45302A}">
      <dgm:prSet/>
      <dgm:spPr/>
      <dgm:t>
        <a:bodyPr/>
        <a:lstStyle/>
        <a:p>
          <a:endParaRPr lang="en-US"/>
        </a:p>
      </dgm:t>
    </dgm:pt>
    <dgm:pt modelId="{98CA88B6-0058-4DD6-8C4B-54A08F18ABA2}" type="sibTrans" cxnId="{882C1675-DDB1-485A-A8A9-259DFC45302A}">
      <dgm:prSet/>
      <dgm:spPr/>
      <dgm:t>
        <a:bodyPr/>
        <a:lstStyle/>
        <a:p>
          <a:endParaRPr lang="en-US"/>
        </a:p>
      </dgm:t>
    </dgm:pt>
    <dgm:pt modelId="{5B0FABA1-B5CE-44A5-9A43-D4F3B7C20E99}">
      <dgm:prSet phldrT="[Text]" custT="1"/>
      <dgm:spPr/>
      <dgm:t>
        <a:bodyPr/>
        <a:lstStyle/>
        <a:p>
          <a:r>
            <a:rPr lang="en-GB" altLang="en-US" sz="1200" dirty="0" smtClean="0"/>
            <a:t>All parts delivered by Kongsberg in the original scope of delivery are  included in the SA agreement. </a:t>
          </a:r>
          <a:endParaRPr lang="en-US" sz="1200" dirty="0"/>
        </a:p>
      </dgm:t>
    </dgm:pt>
    <dgm:pt modelId="{8B58DA9E-7E2D-4062-9581-E1929B782977}" type="parTrans" cxnId="{5A35688E-9BEF-4468-85D2-1A09774F91F7}">
      <dgm:prSet/>
      <dgm:spPr/>
      <dgm:t>
        <a:bodyPr/>
        <a:lstStyle/>
        <a:p>
          <a:endParaRPr lang="en-US"/>
        </a:p>
      </dgm:t>
    </dgm:pt>
    <dgm:pt modelId="{0C4C3121-5660-4B3D-AB3D-E1C6CD8A227B}" type="sibTrans" cxnId="{5A35688E-9BEF-4468-85D2-1A09774F91F7}">
      <dgm:prSet/>
      <dgm:spPr/>
      <dgm:t>
        <a:bodyPr/>
        <a:lstStyle/>
        <a:p>
          <a:endParaRPr lang="en-US"/>
        </a:p>
      </dgm:t>
    </dgm:pt>
    <dgm:pt modelId="{16BF09D2-9452-4A56-9270-A4D24C1A588F}">
      <dgm:prSet phldrT="[Text]" custT="1"/>
      <dgm:spPr/>
      <dgm:t>
        <a:bodyPr/>
        <a:lstStyle/>
        <a:p>
          <a:r>
            <a:rPr lang="en-US" sz="1600" b="1" dirty="0" smtClean="0"/>
            <a:t>Dedicated Key Account Service Manager</a:t>
          </a:r>
          <a:endParaRPr lang="en-US" sz="1600" b="1" dirty="0"/>
        </a:p>
      </dgm:t>
    </dgm:pt>
    <dgm:pt modelId="{9488318E-9C58-476A-A9BD-0225F3FA7403}" type="parTrans" cxnId="{B3659D1E-807E-424C-A20B-4B0D278F06A9}">
      <dgm:prSet/>
      <dgm:spPr/>
      <dgm:t>
        <a:bodyPr/>
        <a:lstStyle/>
        <a:p>
          <a:endParaRPr lang="en-US"/>
        </a:p>
      </dgm:t>
    </dgm:pt>
    <dgm:pt modelId="{4F882647-158C-4DFD-AB77-D45C887090E0}" type="sibTrans" cxnId="{B3659D1E-807E-424C-A20B-4B0D278F06A9}">
      <dgm:prSet/>
      <dgm:spPr/>
      <dgm:t>
        <a:bodyPr/>
        <a:lstStyle/>
        <a:p>
          <a:endParaRPr lang="en-US"/>
        </a:p>
      </dgm:t>
    </dgm:pt>
    <dgm:pt modelId="{534C6CBA-CCD1-45F1-B005-486329D08E0C}">
      <dgm:prSet phldrT="[Text]" custT="1"/>
      <dgm:spPr/>
      <dgm:t>
        <a:bodyPr/>
        <a:lstStyle/>
        <a:p>
          <a:r>
            <a:rPr lang="en-US" sz="1200" dirty="0" smtClean="0"/>
            <a:t>A dedicated and exclusive Key Support Manager will be assigned within KM  Customer Support Department.</a:t>
          </a:r>
          <a:endParaRPr lang="en-US" sz="1200" dirty="0"/>
        </a:p>
      </dgm:t>
    </dgm:pt>
    <dgm:pt modelId="{ED3AFC99-DF1D-4AC0-A64B-0E250F1A471F}" type="parTrans" cxnId="{71B27A7B-8D92-4BAA-98BB-97BB5037BDD7}">
      <dgm:prSet/>
      <dgm:spPr/>
      <dgm:t>
        <a:bodyPr/>
        <a:lstStyle/>
        <a:p>
          <a:endParaRPr lang="en-US"/>
        </a:p>
      </dgm:t>
    </dgm:pt>
    <dgm:pt modelId="{08AD7651-8C24-4469-9BDE-97382789CC07}" type="sibTrans" cxnId="{71B27A7B-8D92-4BAA-98BB-97BB5037BDD7}">
      <dgm:prSet/>
      <dgm:spPr/>
      <dgm:t>
        <a:bodyPr/>
        <a:lstStyle/>
        <a:p>
          <a:endParaRPr lang="en-US"/>
        </a:p>
      </dgm:t>
    </dgm:pt>
    <dgm:pt modelId="{918BB2FD-A1AD-491B-B333-208F12CF06F9}">
      <dgm:prSet phldrT="[Text]"/>
      <dgm:spPr/>
      <dgm:t>
        <a:bodyPr/>
        <a:lstStyle/>
        <a:p>
          <a:r>
            <a:rPr lang="en-US" dirty="0" smtClean="0"/>
            <a:t>Annual maintenance service</a:t>
          </a:r>
          <a:endParaRPr lang="en-US" dirty="0"/>
        </a:p>
      </dgm:t>
    </dgm:pt>
    <dgm:pt modelId="{817A0E9D-9E9C-4195-B260-D4DB5A0FE44E}" type="parTrans" cxnId="{F6B9AE62-D72A-40BB-B151-80256DA47F3B}">
      <dgm:prSet/>
      <dgm:spPr/>
      <dgm:t>
        <a:bodyPr/>
        <a:lstStyle/>
        <a:p>
          <a:endParaRPr lang="en-US"/>
        </a:p>
      </dgm:t>
    </dgm:pt>
    <dgm:pt modelId="{2F6767A0-FE91-4EAD-829E-4581E5760CF4}" type="sibTrans" cxnId="{F6B9AE62-D72A-40BB-B151-80256DA47F3B}">
      <dgm:prSet/>
      <dgm:spPr/>
      <dgm:t>
        <a:bodyPr/>
        <a:lstStyle/>
        <a:p>
          <a:endParaRPr lang="en-US"/>
        </a:p>
      </dgm:t>
    </dgm:pt>
    <dgm:pt modelId="{DAB423DC-DDAA-405D-83D1-7F7B5FEC8B18}">
      <dgm:prSet phldrT="[Text]" custT="1"/>
      <dgm:spPr/>
      <dgm:t>
        <a:bodyPr/>
        <a:lstStyle/>
        <a:p>
          <a:r>
            <a:rPr lang="en-US" sz="900" dirty="0" smtClean="0"/>
            <a:t> </a:t>
          </a:r>
          <a:r>
            <a:rPr lang="en-US" sz="1200" dirty="0" smtClean="0"/>
            <a:t>A 40 point check routine has been established in order to have a status on the systems installed.  Both service costs and cost for required replacement parts may be  included in the agreement</a:t>
          </a:r>
          <a:r>
            <a:rPr lang="en-US" sz="900" dirty="0" smtClean="0"/>
            <a:t>. </a:t>
          </a:r>
          <a:endParaRPr lang="en-US" sz="900" dirty="0"/>
        </a:p>
      </dgm:t>
    </dgm:pt>
    <dgm:pt modelId="{9147462B-B023-4042-81E0-6613D4EE7491}" type="parTrans" cxnId="{AC0F5F04-0373-440A-90F5-44AAC1BAC61A}">
      <dgm:prSet/>
      <dgm:spPr/>
      <dgm:t>
        <a:bodyPr/>
        <a:lstStyle/>
        <a:p>
          <a:endParaRPr lang="en-US"/>
        </a:p>
      </dgm:t>
    </dgm:pt>
    <dgm:pt modelId="{7D9D2ECC-528C-40A9-A1CA-8737A9655580}" type="sibTrans" cxnId="{AC0F5F04-0373-440A-90F5-44AAC1BAC61A}">
      <dgm:prSet/>
      <dgm:spPr/>
      <dgm:t>
        <a:bodyPr/>
        <a:lstStyle/>
        <a:p>
          <a:endParaRPr lang="en-US"/>
        </a:p>
      </dgm:t>
    </dgm:pt>
    <dgm:pt modelId="{339EA0F2-C412-47E4-9519-F5259E1AD657}">
      <dgm:prSet phldrT="[Text]"/>
      <dgm:spPr/>
      <dgm:t>
        <a:bodyPr/>
        <a:lstStyle/>
        <a:p>
          <a:r>
            <a:rPr lang="en-US" dirty="0" smtClean="0"/>
            <a:t>Keeping track on  obsolete parts</a:t>
          </a:r>
          <a:endParaRPr lang="en-US" dirty="0"/>
        </a:p>
      </dgm:t>
    </dgm:pt>
    <dgm:pt modelId="{DFA37C3E-084A-4864-B14D-80D3732C122E}" type="parTrans" cxnId="{E8145F7F-C038-499E-B52E-ECE1A224FACE}">
      <dgm:prSet/>
      <dgm:spPr/>
      <dgm:t>
        <a:bodyPr/>
        <a:lstStyle/>
        <a:p>
          <a:endParaRPr lang="en-US"/>
        </a:p>
      </dgm:t>
    </dgm:pt>
    <dgm:pt modelId="{97445BD6-6B45-4B74-9F0D-1807A86D3C6B}" type="sibTrans" cxnId="{E8145F7F-C038-499E-B52E-ECE1A224FACE}">
      <dgm:prSet/>
      <dgm:spPr/>
      <dgm:t>
        <a:bodyPr/>
        <a:lstStyle/>
        <a:p>
          <a:endParaRPr lang="en-US"/>
        </a:p>
      </dgm:t>
    </dgm:pt>
    <dgm:pt modelId="{F4FF407E-EE1D-4D69-BC7B-FF4B4EEDCE9E}">
      <dgm:prSet phldrT="[Text]" custT="1"/>
      <dgm:spPr/>
      <dgm:t>
        <a:bodyPr/>
        <a:lstStyle/>
        <a:p>
          <a:r>
            <a:rPr lang="en-US" sz="1200" dirty="0" smtClean="0"/>
            <a:t>KM will arrange for the replacement of worn out equipment when its convenient to do so. </a:t>
          </a:r>
          <a:endParaRPr lang="en-US" sz="1200" dirty="0"/>
        </a:p>
      </dgm:t>
    </dgm:pt>
    <dgm:pt modelId="{7CDF55CB-9FD0-47E5-96FE-3837FDCC717B}" type="parTrans" cxnId="{24A66AA8-9858-4CE2-8CA5-B9265233984D}">
      <dgm:prSet/>
      <dgm:spPr/>
      <dgm:t>
        <a:bodyPr/>
        <a:lstStyle/>
        <a:p>
          <a:endParaRPr lang="en-US"/>
        </a:p>
      </dgm:t>
    </dgm:pt>
    <dgm:pt modelId="{C7738011-86D3-4DE1-AA8D-EF15EA30B6FF}" type="sibTrans" cxnId="{24A66AA8-9858-4CE2-8CA5-B9265233984D}">
      <dgm:prSet/>
      <dgm:spPr/>
      <dgm:t>
        <a:bodyPr/>
        <a:lstStyle/>
        <a:p>
          <a:endParaRPr lang="en-US"/>
        </a:p>
      </dgm:t>
    </dgm:pt>
    <dgm:pt modelId="{8EF191DC-4DD3-4ED1-9B10-9AB39FA245AA}">
      <dgm:prSet phldrT="[Text]" custT="1"/>
      <dgm:spPr/>
      <dgm:t>
        <a:bodyPr/>
        <a:lstStyle/>
        <a:p>
          <a:r>
            <a:rPr lang="en-US" sz="1200" dirty="0" smtClean="0"/>
            <a:t>This will increase safety and reduce disturbance in vessel operation. </a:t>
          </a:r>
          <a:endParaRPr lang="en-US" sz="1200" dirty="0"/>
        </a:p>
      </dgm:t>
    </dgm:pt>
    <dgm:pt modelId="{C42210B6-BF06-4217-A9AB-7CBAE849C07F}" type="parTrans" cxnId="{5C905163-E03C-45B7-9E84-845A9E3C0C02}">
      <dgm:prSet/>
      <dgm:spPr/>
      <dgm:t>
        <a:bodyPr/>
        <a:lstStyle/>
        <a:p>
          <a:endParaRPr lang="en-GB"/>
        </a:p>
      </dgm:t>
    </dgm:pt>
    <dgm:pt modelId="{68286F02-0FB4-455A-AC05-4CA996B61D57}" type="sibTrans" cxnId="{5C905163-E03C-45B7-9E84-845A9E3C0C02}">
      <dgm:prSet/>
      <dgm:spPr/>
      <dgm:t>
        <a:bodyPr/>
        <a:lstStyle/>
        <a:p>
          <a:endParaRPr lang="en-GB"/>
        </a:p>
      </dgm:t>
    </dgm:pt>
    <dgm:pt modelId="{CE0EB781-ED9F-4DAE-9B7C-14270B198BEA}">
      <dgm:prSet phldrT="[Text]" custT="1"/>
      <dgm:spPr/>
      <dgm:t>
        <a:bodyPr/>
        <a:lstStyle/>
        <a:p>
          <a:r>
            <a:rPr lang="en-GB" altLang="en-US" sz="1200" dirty="0" smtClean="0"/>
            <a:t>All spare part requests will be checked and confirmed correct, according original delivery, before despatch. </a:t>
          </a:r>
          <a:endParaRPr lang="en-US" sz="1200" dirty="0"/>
        </a:p>
      </dgm:t>
    </dgm:pt>
    <dgm:pt modelId="{52772D3D-A8C8-40F1-A6CD-D78A93534597}" type="parTrans" cxnId="{FD1C0FEE-A8B1-4342-9B4B-C6F024104E29}">
      <dgm:prSet/>
      <dgm:spPr/>
      <dgm:t>
        <a:bodyPr/>
        <a:lstStyle/>
        <a:p>
          <a:endParaRPr lang="en-GB"/>
        </a:p>
      </dgm:t>
    </dgm:pt>
    <dgm:pt modelId="{CE04EAA4-A71F-4E57-AD2E-B9A01B9E97BF}" type="sibTrans" cxnId="{FD1C0FEE-A8B1-4342-9B4B-C6F024104E29}">
      <dgm:prSet/>
      <dgm:spPr/>
      <dgm:t>
        <a:bodyPr/>
        <a:lstStyle/>
        <a:p>
          <a:endParaRPr lang="en-GB"/>
        </a:p>
      </dgm:t>
    </dgm:pt>
    <dgm:pt modelId="{1732C145-8A1F-4448-A0B0-C3D01B6D6512}">
      <dgm:prSet phldrT="[Text]" custT="1"/>
      <dgm:spPr/>
      <dgm:t>
        <a:bodyPr/>
        <a:lstStyle/>
        <a:p>
          <a:endParaRPr lang="en-US" sz="1200" dirty="0"/>
        </a:p>
      </dgm:t>
    </dgm:pt>
    <dgm:pt modelId="{645DEFE6-D88D-4FBE-987D-F0F092CE1DB8}" type="parTrans" cxnId="{FB1048E8-B513-40F0-8864-5153070773D5}">
      <dgm:prSet/>
      <dgm:spPr/>
      <dgm:t>
        <a:bodyPr/>
        <a:lstStyle/>
        <a:p>
          <a:endParaRPr lang="en-GB"/>
        </a:p>
      </dgm:t>
    </dgm:pt>
    <dgm:pt modelId="{48B5387C-D19C-4189-BA6C-6ECD247ED390}" type="sibTrans" cxnId="{FB1048E8-B513-40F0-8864-5153070773D5}">
      <dgm:prSet/>
      <dgm:spPr/>
      <dgm:t>
        <a:bodyPr/>
        <a:lstStyle/>
        <a:p>
          <a:endParaRPr lang="en-GB"/>
        </a:p>
      </dgm:t>
    </dgm:pt>
    <dgm:pt modelId="{62B97764-1511-451E-84C0-9C63B69DE60D}" type="pres">
      <dgm:prSet presAssocID="{86E99031-8D7F-4601-8D92-F8A8FC0AA91F}" presName="cycleMatrixDiagram" presStyleCnt="0">
        <dgm:presLayoutVars>
          <dgm:chMax val="1"/>
          <dgm:dir/>
          <dgm:animLvl val="lvl"/>
          <dgm:resizeHandles val="exact"/>
        </dgm:presLayoutVars>
      </dgm:prSet>
      <dgm:spPr/>
      <dgm:t>
        <a:bodyPr/>
        <a:lstStyle/>
        <a:p>
          <a:endParaRPr lang="en-US"/>
        </a:p>
      </dgm:t>
    </dgm:pt>
    <dgm:pt modelId="{744995AE-A52D-4D64-8644-0488F20DD5E7}" type="pres">
      <dgm:prSet presAssocID="{86E99031-8D7F-4601-8D92-F8A8FC0AA91F}" presName="children" presStyleCnt="0"/>
      <dgm:spPr/>
    </dgm:pt>
    <dgm:pt modelId="{4B9E9869-B691-444A-985A-AAE4995F305E}" type="pres">
      <dgm:prSet presAssocID="{86E99031-8D7F-4601-8D92-F8A8FC0AA91F}" presName="child1group" presStyleCnt="0"/>
      <dgm:spPr/>
    </dgm:pt>
    <dgm:pt modelId="{0C22ABCC-22B7-4710-8009-766EE1C40B65}" type="pres">
      <dgm:prSet presAssocID="{86E99031-8D7F-4601-8D92-F8A8FC0AA91F}" presName="child1" presStyleLbl="bgAcc1" presStyleIdx="0" presStyleCnt="4" custScaleX="105566" custScaleY="149216" custLinFactNeighborX="-23811" custLinFactNeighborY="25301"/>
      <dgm:spPr/>
      <dgm:t>
        <a:bodyPr/>
        <a:lstStyle/>
        <a:p>
          <a:endParaRPr lang="en-US"/>
        </a:p>
      </dgm:t>
    </dgm:pt>
    <dgm:pt modelId="{D856AB92-7AD1-4BAC-B929-08CCAD89E829}" type="pres">
      <dgm:prSet presAssocID="{86E99031-8D7F-4601-8D92-F8A8FC0AA91F}" presName="child1Text" presStyleLbl="bgAcc1" presStyleIdx="0" presStyleCnt="4">
        <dgm:presLayoutVars>
          <dgm:bulletEnabled val="1"/>
        </dgm:presLayoutVars>
      </dgm:prSet>
      <dgm:spPr/>
      <dgm:t>
        <a:bodyPr/>
        <a:lstStyle/>
        <a:p>
          <a:endParaRPr lang="en-US"/>
        </a:p>
      </dgm:t>
    </dgm:pt>
    <dgm:pt modelId="{F96D4512-55CC-4797-8975-87D852438EFB}" type="pres">
      <dgm:prSet presAssocID="{86E99031-8D7F-4601-8D92-F8A8FC0AA91F}" presName="child2group" presStyleCnt="0"/>
      <dgm:spPr/>
    </dgm:pt>
    <dgm:pt modelId="{539BF42E-B339-4867-A343-E96F17AF8B6F}" type="pres">
      <dgm:prSet presAssocID="{86E99031-8D7F-4601-8D92-F8A8FC0AA91F}" presName="child2" presStyleLbl="bgAcc1" presStyleIdx="1" presStyleCnt="4" custScaleX="92102" custScaleY="114142" custLinFactNeighborX="26608" custLinFactNeighborY="12299"/>
      <dgm:spPr/>
      <dgm:t>
        <a:bodyPr/>
        <a:lstStyle/>
        <a:p>
          <a:endParaRPr lang="en-US"/>
        </a:p>
      </dgm:t>
    </dgm:pt>
    <dgm:pt modelId="{CABC9B9F-6BF8-4AAB-B344-859DE8B91B9B}" type="pres">
      <dgm:prSet presAssocID="{86E99031-8D7F-4601-8D92-F8A8FC0AA91F}" presName="child2Text" presStyleLbl="bgAcc1" presStyleIdx="1" presStyleCnt="4">
        <dgm:presLayoutVars>
          <dgm:bulletEnabled val="1"/>
        </dgm:presLayoutVars>
      </dgm:prSet>
      <dgm:spPr/>
      <dgm:t>
        <a:bodyPr/>
        <a:lstStyle/>
        <a:p>
          <a:endParaRPr lang="en-US"/>
        </a:p>
      </dgm:t>
    </dgm:pt>
    <dgm:pt modelId="{A9EA97C0-5FDB-4B0D-9E8C-5740D2E17ED7}" type="pres">
      <dgm:prSet presAssocID="{86E99031-8D7F-4601-8D92-F8A8FC0AA91F}" presName="child3group" presStyleCnt="0"/>
      <dgm:spPr/>
    </dgm:pt>
    <dgm:pt modelId="{FA86AAED-C986-439E-8B34-7AA24AC25797}" type="pres">
      <dgm:prSet presAssocID="{86E99031-8D7F-4601-8D92-F8A8FC0AA91F}" presName="child3" presStyleLbl="bgAcc1" presStyleIdx="2" presStyleCnt="4" custScaleX="115907" custScaleY="191041" custLinFactNeighborX="29698" custLinFactNeighborY="-30245"/>
      <dgm:spPr/>
      <dgm:t>
        <a:bodyPr/>
        <a:lstStyle/>
        <a:p>
          <a:endParaRPr lang="en-US"/>
        </a:p>
      </dgm:t>
    </dgm:pt>
    <dgm:pt modelId="{0E1B44F1-285C-4FA0-88EB-9E9E8826AB13}" type="pres">
      <dgm:prSet presAssocID="{86E99031-8D7F-4601-8D92-F8A8FC0AA91F}" presName="child3Text" presStyleLbl="bgAcc1" presStyleIdx="2" presStyleCnt="4">
        <dgm:presLayoutVars>
          <dgm:bulletEnabled val="1"/>
        </dgm:presLayoutVars>
      </dgm:prSet>
      <dgm:spPr/>
      <dgm:t>
        <a:bodyPr/>
        <a:lstStyle/>
        <a:p>
          <a:endParaRPr lang="en-US"/>
        </a:p>
      </dgm:t>
    </dgm:pt>
    <dgm:pt modelId="{B42D24B6-2329-478D-A509-D3B505B99C4B}" type="pres">
      <dgm:prSet presAssocID="{86E99031-8D7F-4601-8D92-F8A8FC0AA91F}" presName="child4group" presStyleCnt="0"/>
      <dgm:spPr/>
    </dgm:pt>
    <dgm:pt modelId="{F3DFAF07-DE9C-4F5E-A1DF-A562A6A8F505}" type="pres">
      <dgm:prSet presAssocID="{86E99031-8D7F-4601-8D92-F8A8FC0AA91F}" presName="child4" presStyleLbl="bgAcc1" presStyleIdx="3" presStyleCnt="4" custScaleX="97231" custScaleY="164847" custLinFactNeighborX="-29530" custLinFactNeighborY="-33090"/>
      <dgm:spPr/>
      <dgm:t>
        <a:bodyPr/>
        <a:lstStyle/>
        <a:p>
          <a:endParaRPr lang="en-US"/>
        </a:p>
      </dgm:t>
    </dgm:pt>
    <dgm:pt modelId="{0A17CC44-A170-4F2B-BB10-2F349F1D7ACA}" type="pres">
      <dgm:prSet presAssocID="{86E99031-8D7F-4601-8D92-F8A8FC0AA91F}" presName="child4Text" presStyleLbl="bgAcc1" presStyleIdx="3" presStyleCnt="4">
        <dgm:presLayoutVars>
          <dgm:bulletEnabled val="1"/>
        </dgm:presLayoutVars>
      </dgm:prSet>
      <dgm:spPr/>
      <dgm:t>
        <a:bodyPr/>
        <a:lstStyle/>
        <a:p>
          <a:endParaRPr lang="en-US"/>
        </a:p>
      </dgm:t>
    </dgm:pt>
    <dgm:pt modelId="{3573FF31-8DB2-4A56-9ED9-668D192D8496}" type="pres">
      <dgm:prSet presAssocID="{86E99031-8D7F-4601-8D92-F8A8FC0AA91F}" presName="childPlaceholder" presStyleCnt="0"/>
      <dgm:spPr/>
    </dgm:pt>
    <dgm:pt modelId="{05709E48-81C1-4BC9-9CA4-E1EBAC25E167}" type="pres">
      <dgm:prSet presAssocID="{86E99031-8D7F-4601-8D92-F8A8FC0AA91F}" presName="circle" presStyleCnt="0"/>
      <dgm:spPr/>
    </dgm:pt>
    <dgm:pt modelId="{3DD1F990-6EBD-4973-B9DD-27C7B5F87B34}" type="pres">
      <dgm:prSet presAssocID="{86E99031-8D7F-4601-8D92-F8A8FC0AA91F}" presName="quadrant1" presStyleLbl="node1" presStyleIdx="0" presStyleCnt="4">
        <dgm:presLayoutVars>
          <dgm:chMax val="1"/>
          <dgm:bulletEnabled val="1"/>
        </dgm:presLayoutVars>
      </dgm:prSet>
      <dgm:spPr/>
      <dgm:t>
        <a:bodyPr/>
        <a:lstStyle/>
        <a:p>
          <a:endParaRPr lang="en-US"/>
        </a:p>
      </dgm:t>
    </dgm:pt>
    <dgm:pt modelId="{A47477A1-E754-46F4-AE4B-588B69EFA0A0}" type="pres">
      <dgm:prSet presAssocID="{86E99031-8D7F-4601-8D92-F8A8FC0AA91F}" presName="quadrant2" presStyleLbl="node1" presStyleIdx="1" presStyleCnt="4">
        <dgm:presLayoutVars>
          <dgm:chMax val="1"/>
          <dgm:bulletEnabled val="1"/>
        </dgm:presLayoutVars>
      </dgm:prSet>
      <dgm:spPr/>
      <dgm:t>
        <a:bodyPr/>
        <a:lstStyle/>
        <a:p>
          <a:endParaRPr lang="en-US"/>
        </a:p>
      </dgm:t>
    </dgm:pt>
    <dgm:pt modelId="{8041349E-05F1-4990-8028-2459FF730CB6}" type="pres">
      <dgm:prSet presAssocID="{86E99031-8D7F-4601-8D92-F8A8FC0AA91F}" presName="quadrant3" presStyleLbl="node1" presStyleIdx="2" presStyleCnt="4">
        <dgm:presLayoutVars>
          <dgm:chMax val="1"/>
          <dgm:bulletEnabled val="1"/>
        </dgm:presLayoutVars>
      </dgm:prSet>
      <dgm:spPr/>
      <dgm:t>
        <a:bodyPr/>
        <a:lstStyle/>
        <a:p>
          <a:endParaRPr lang="en-US"/>
        </a:p>
      </dgm:t>
    </dgm:pt>
    <dgm:pt modelId="{ECD3491F-5786-4E33-B579-8107A7728A9A}" type="pres">
      <dgm:prSet presAssocID="{86E99031-8D7F-4601-8D92-F8A8FC0AA91F}" presName="quadrant4" presStyleLbl="node1" presStyleIdx="3" presStyleCnt="4">
        <dgm:presLayoutVars>
          <dgm:chMax val="1"/>
          <dgm:bulletEnabled val="1"/>
        </dgm:presLayoutVars>
      </dgm:prSet>
      <dgm:spPr/>
      <dgm:t>
        <a:bodyPr/>
        <a:lstStyle/>
        <a:p>
          <a:endParaRPr lang="en-US"/>
        </a:p>
      </dgm:t>
    </dgm:pt>
    <dgm:pt modelId="{F5F0FACB-BC0D-44E5-9AA4-4501B9FED05B}" type="pres">
      <dgm:prSet presAssocID="{86E99031-8D7F-4601-8D92-F8A8FC0AA91F}" presName="quadrantPlaceholder" presStyleCnt="0"/>
      <dgm:spPr/>
    </dgm:pt>
    <dgm:pt modelId="{4D3E225F-B5A7-4697-B1E2-8245A985A8C3}" type="pres">
      <dgm:prSet presAssocID="{86E99031-8D7F-4601-8D92-F8A8FC0AA91F}" presName="center1" presStyleLbl="fgShp" presStyleIdx="0" presStyleCnt="2"/>
      <dgm:spPr/>
    </dgm:pt>
    <dgm:pt modelId="{D8607C01-9A29-4F36-80DF-42177D86B312}" type="pres">
      <dgm:prSet presAssocID="{86E99031-8D7F-4601-8D92-F8A8FC0AA91F}" presName="center2" presStyleLbl="fgShp" presStyleIdx="1" presStyleCnt="2"/>
      <dgm:spPr/>
    </dgm:pt>
  </dgm:ptLst>
  <dgm:cxnLst>
    <dgm:cxn modelId="{B3659D1E-807E-424C-A20B-4B0D278F06A9}" srcId="{86E99031-8D7F-4601-8D92-F8A8FC0AA91F}" destId="{16BF09D2-9452-4A56-9270-A4D24C1A588F}" srcOrd="1" destOrd="0" parTransId="{9488318E-9C58-476A-A9BD-0225F3FA7403}" sibTransId="{4F882647-158C-4DFD-AB77-D45C887090E0}"/>
    <dgm:cxn modelId="{3ED6CAD7-BB08-4E96-86ED-E9F0798A863A}" type="presOf" srcId="{8EF191DC-4DD3-4ED1-9B10-9AB39FA245AA}" destId="{0A17CC44-A170-4F2B-BB10-2F349F1D7ACA}" srcOrd="1" destOrd="1" presId="urn:microsoft.com/office/officeart/2005/8/layout/cycle4"/>
    <dgm:cxn modelId="{96E43F7C-5852-4FA2-A929-03A1774C4398}" type="presOf" srcId="{534C6CBA-CCD1-45F1-B005-486329D08E0C}" destId="{539BF42E-B339-4867-A343-E96F17AF8B6F}" srcOrd="0" destOrd="0" presId="urn:microsoft.com/office/officeart/2005/8/layout/cycle4"/>
    <dgm:cxn modelId="{5BDB6251-6976-4F85-B679-D687410A28E6}" type="presOf" srcId="{EA7D2845-EC1F-4E44-9BC8-D72118A64BAE}" destId="{3DD1F990-6EBD-4973-B9DD-27C7B5F87B34}" srcOrd="0" destOrd="0" presId="urn:microsoft.com/office/officeart/2005/8/layout/cycle4"/>
    <dgm:cxn modelId="{0117EC62-B521-4643-9C1A-307EAF0385DC}" type="presOf" srcId="{8EF191DC-4DD3-4ED1-9B10-9AB39FA245AA}" destId="{F3DFAF07-DE9C-4F5E-A1DF-A562A6A8F505}" srcOrd="0" destOrd="1" presId="urn:microsoft.com/office/officeart/2005/8/layout/cycle4"/>
    <dgm:cxn modelId="{7EA5E94D-E0BA-4A9D-B8EC-2187594E431C}" type="presOf" srcId="{1732C145-8A1F-4448-A0B0-C3D01B6D6512}" destId="{0A17CC44-A170-4F2B-BB10-2F349F1D7ACA}" srcOrd="1" destOrd="2" presId="urn:microsoft.com/office/officeart/2005/8/layout/cycle4"/>
    <dgm:cxn modelId="{5013F1D4-58D2-4405-90B4-1831EDEE4CF4}" type="presOf" srcId="{16BF09D2-9452-4A56-9270-A4D24C1A588F}" destId="{A47477A1-E754-46F4-AE4B-588B69EFA0A0}" srcOrd="0" destOrd="0" presId="urn:microsoft.com/office/officeart/2005/8/layout/cycle4"/>
    <dgm:cxn modelId="{6BF02A99-904D-40E1-B79B-A2F9FB934430}" type="presOf" srcId="{DAB423DC-DDAA-405D-83D1-7F7B5FEC8B18}" destId="{FA86AAED-C986-439E-8B34-7AA24AC25797}" srcOrd="0" destOrd="0" presId="urn:microsoft.com/office/officeart/2005/8/layout/cycle4"/>
    <dgm:cxn modelId="{706C0B1E-5BE8-4355-8E2F-A22509C78EBB}" type="presOf" srcId="{5B0FABA1-B5CE-44A5-9A43-D4F3B7C20E99}" destId="{D856AB92-7AD1-4BAC-B929-08CCAD89E829}" srcOrd="1" destOrd="0" presId="urn:microsoft.com/office/officeart/2005/8/layout/cycle4"/>
    <dgm:cxn modelId="{8FF1012A-D84D-4D13-B82C-FC4595033E6C}" type="presOf" srcId="{CE0EB781-ED9F-4DAE-9B7C-14270B198BEA}" destId="{D856AB92-7AD1-4BAC-B929-08CCAD89E829}" srcOrd="1" destOrd="1" presId="urn:microsoft.com/office/officeart/2005/8/layout/cycle4"/>
    <dgm:cxn modelId="{7CA81816-BF65-44B3-BC32-262588739C70}" type="presOf" srcId="{1732C145-8A1F-4448-A0B0-C3D01B6D6512}" destId="{F3DFAF07-DE9C-4F5E-A1DF-A562A6A8F505}" srcOrd="0" destOrd="2" presId="urn:microsoft.com/office/officeart/2005/8/layout/cycle4"/>
    <dgm:cxn modelId="{FD1C0FEE-A8B1-4342-9B4B-C6F024104E29}" srcId="{EA7D2845-EC1F-4E44-9BC8-D72118A64BAE}" destId="{CE0EB781-ED9F-4DAE-9B7C-14270B198BEA}" srcOrd="1" destOrd="0" parTransId="{52772D3D-A8C8-40F1-A6CD-D78A93534597}" sibTransId="{CE04EAA4-A71F-4E57-AD2E-B9A01B9E97BF}"/>
    <dgm:cxn modelId="{A01A45C6-6562-44DC-A648-9B72E490B4B1}" type="presOf" srcId="{918BB2FD-A1AD-491B-B333-208F12CF06F9}" destId="{8041349E-05F1-4990-8028-2459FF730CB6}" srcOrd="0" destOrd="0" presId="urn:microsoft.com/office/officeart/2005/8/layout/cycle4"/>
    <dgm:cxn modelId="{BC1E714E-5FB0-41AB-9C7E-D97FF8D90320}" type="presOf" srcId="{5B0FABA1-B5CE-44A5-9A43-D4F3B7C20E99}" destId="{0C22ABCC-22B7-4710-8009-766EE1C40B65}" srcOrd="0" destOrd="0" presId="urn:microsoft.com/office/officeart/2005/8/layout/cycle4"/>
    <dgm:cxn modelId="{0452A698-4CA7-43EE-ACD2-6758C2CF92FF}" type="presOf" srcId="{534C6CBA-CCD1-45F1-B005-486329D08E0C}" destId="{CABC9B9F-6BF8-4AAB-B344-859DE8B91B9B}" srcOrd="1" destOrd="0" presId="urn:microsoft.com/office/officeart/2005/8/layout/cycle4"/>
    <dgm:cxn modelId="{71B27A7B-8D92-4BAA-98BB-97BB5037BDD7}" srcId="{16BF09D2-9452-4A56-9270-A4D24C1A588F}" destId="{534C6CBA-CCD1-45F1-B005-486329D08E0C}" srcOrd="0" destOrd="0" parTransId="{ED3AFC99-DF1D-4AC0-A64B-0E250F1A471F}" sibTransId="{08AD7651-8C24-4469-9BDE-97382789CC07}"/>
    <dgm:cxn modelId="{46C5D3E1-4080-45AE-B355-AD57450FD526}" type="presOf" srcId="{F4FF407E-EE1D-4D69-BC7B-FF4B4EEDCE9E}" destId="{0A17CC44-A170-4F2B-BB10-2F349F1D7ACA}" srcOrd="1" destOrd="0" presId="urn:microsoft.com/office/officeart/2005/8/layout/cycle4"/>
    <dgm:cxn modelId="{AF554CD1-13D0-4A4F-ACB4-0F03911E6339}" type="presOf" srcId="{F4FF407E-EE1D-4D69-BC7B-FF4B4EEDCE9E}" destId="{F3DFAF07-DE9C-4F5E-A1DF-A562A6A8F505}" srcOrd="0" destOrd="0" presId="urn:microsoft.com/office/officeart/2005/8/layout/cycle4"/>
    <dgm:cxn modelId="{F6B9AE62-D72A-40BB-B151-80256DA47F3B}" srcId="{86E99031-8D7F-4601-8D92-F8A8FC0AA91F}" destId="{918BB2FD-A1AD-491B-B333-208F12CF06F9}" srcOrd="2" destOrd="0" parTransId="{817A0E9D-9E9C-4195-B260-D4DB5A0FE44E}" sibTransId="{2F6767A0-FE91-4EAD-829E-4581E5760CF4}"/>
    <dgm:cxn modelId="{FB1048E8-B513-40F0-8864-5153070773D5}" srcId="{339EA0F2-C412-47E4-9519-F5259E1AD657}" destId="{1732C145-8A1F-4448-A0B0-C3D01B6D6512}" srcOrd="2" destOrd="0" parTransId="{645DEFE6-D88D-4FBE-987D-F0F092CE1DB8}" sibTransId="{48B5387C-D19C-4189-BA6C-6ECD247ED390}"/>
    <dgm:cxn modelId="{D572BF0C-96C7-4C06-9CCA-1CAACBABA51B}" type="presOf" srcId="{339EA0F2-C412-47E4-9519-F5259E1AD657}" destId="{ECD3491F-5786-4E33-B579-8107A7728A9A}" srcOrd="0" destOrd="0" presId="urn:microsoft.com/office/officeart/2005/8/layout/cycle4"/>
    <dgm:cxn modelId="{E8145F7F-C038-499E-B52E-ECE1A224FACE}" srcId="{86E99031-8D7F-4601-8D92-F8A8FC0AA91F}" destId="{339EA0F2-C412-47E4-9519-F5259E1AD657}" srcOrd="3" destOrd="0" parTransId="{DFA37C3E-084A-4864-B14D-80D3732C122E}" sibTransId="{97445BD6-6B45-4B74-9F0D-1807A86D3C6B}"/>
    <dgm:cxn modelId="{5C905163-E03C-45B7-9E84-845A9E3C0C02}" srcId="{339EA0F2-C412-47E4-9519-F5259E1AD657}" destId="{8EF191DC-4DD3-4ED1-9B10-9AB39FA245AA}" srcOrd="1" destOrd="0" parTransId="{C42210B6-BF06-4217-A9AB-7CBAE849C07F}" sibTransId="{68286F02-0FB4-455A-AC05-4CA996B61D57}"/>
    <dgm:cxn modelId="{02E94947-7E85-40EE-AFF8-81CE7CD4A85E}" type="presOf" srcId="{DAB423DC-DDAA-405D-83D1-7F7B5FEC8B18}" destId="{0E1B44F1-285C-4FA0-88EB-9E9E8826AB13}" srcOrd="1" destOrd="0" presId="urn:microsoft.com/office/officeart/2005/8/layout/cycle4"/>
    <dgm:cxn modelId="{4A118A8C-42C9-4ACC-ABDA-1695D570EB4D}" type="presOf" srcId="{CE0EB781-ED9F-4DAE-9B7C-14270B198BEA}" destId="{0C22ABCC-22B7-4710-8009-766EE1C40B65}" srcOrd="0" destOrd="1" presId="urn:microsoft.com/office/officeart/2005/8/layout/cycle4"/>
    <dgm:cxn modelId="{AC0F5F04-0373-440A-90F5-44AAC1BAC61A}" srcId="{918BB2FD-A1AD-491B-B333-208F12CF06F9}" destId="{DAB423DC-DDAA-405D-83D1-7F7B5FEC8B18}" srcOrd="0" destOrd="0" parTransId="{9147462B-B023-4042-81E0-6613D4EE7491}" sibTransId="{7D9D2ECC-528C-40A9-A1CA-8737A9655580}"/>
    <dgm:cxn modelId="{5A35688E-9BEF-4468-85D2-1A09774F91F7}" srcId="{EA7D2845-EC1F-4E44-9BC8-D72118A64BAE}" destId="{5B0FABA1-B5CE-44A5-9A43-D4F3B7C20E99}" srcOrd="0" destOrd="0" parTransId="{8B58DA9E-7E2D-4062-9581-E1929B782977}" sibTransId="{0C4C3121-5660-4B3D-AB3D-E1C6CD8A227B}"/>
    <dgm:cxn modelId="{882C1675-DDB1-485A-A8A9-259DFC45302A}" srcId="{86E99031-8D7F-4601-8D92-F8A8FC0AA91F}" destId="{EA7D2845-EC1F-4E44-9BC8-D72118A64BAE}" srcOrd="0" destOrd="0" parTransId="{0956F031-7102-498B-86CE-8C3E19ED679F}" sibTransId="{98CA88B6-0058-4DD6-8C4B-54A08F18ABA2}"/>
    <dgm:cxn modelId="{040DFB4E-EA33-416A-AB7F-26BAFA4A8C88}" type="presOf" srcId="{86E99031-8D7F-4601-8D92-F8A8FC0AA91F}" destId="{62B97764-1511-451E-84C0-9C63B69DE60D}" srcOrd="0" destOrd="0" presId="urn:microsoft.com/office/officeart/2005/8/layout/cycle4"/>
    <dgm:cxn modelId="{24A66AA8-9858-4CE2-8CA5-B9265233984D}" srcId="{339EA0F2-C412-47E4-9519-F5259E1AD657}" destId="{F4FF407E-EE1D-4D69-BC7B-FF4B4EEDCE9E}" srcOrd="0" destOrd="0" parTransId="{7CDF55CB-9FD0-47E5-96FE-3837FDCC717B}" sibTransId="{C7738011-86D3-4DE1-AA8D-EF15EA30B6FF}"/>
    <dgm:cxn modelId="{B9E89D4B-9306-44B9-A360-993413952E6F}" type="presParOf" srcId="{62B97764-1511-451E-84C0-9C63B69DE60D}" destId="{744995AE-A52D-4D64-8644-0488F20DD5E7}" srcOrd="0" destOrd="0" presId="urn:microsoft.com/office/officeart/2005/8/layout/cycle4"/>
    <dgm:cxn modelId="{AABC48E5-4536-43CA-9556-FCE4B9099104}" type="presParOf" srcId="{744995AE-A52D-4D64-8644-0488F20DD5E7}" destId="{4B9E9869-B691-444A-985A-AAE4995F305E}" srcOrd="0" destOrd="0" presId="urn:microsoft.com/office/officeart/2005/8/layout/cycle4"/>
    <dgm:cxn modelId="{3E2E419A-1C9B-43DB-99BF-FDB293470BF4}" type="presParOf" srcId="{4B9E9869-B691-444A-985A-AAE4995F305E}" destId="{0C22ABCC-22B7-4710-8009-766EE1C40B65}" srcOrd="0" destOrd="0" presId="urn:microsoft.com/office/officeart/2005/8/layout/cycle4"/>
    <dgm:cxn modelId="{12C0F075-CC3E-4120-A7FB-5C76BEEDBFF2}" type="presParOf" srcId="{4B9E9869-B691-444A-985A-AAE4995F305E}" destId="{D856AB92-7AD1-4BAC-B929-08CCAD89E829}" srcOrd="1" destOrd="0" presId="urn:microsoft.com/office/officeart/2005/8/layout/cycle4"/>
    <dgm:cxn modelId="{2D3F86BE-183D-4D69-85CF-A17D25E322B0}" type="presParOf" srcId="{744995AE-A52D-4D64-8644-0488F20DD5E7}" destId="{F96D4512-55CC-4797-8975-87D852438EFB}" srcOrd="1" destOrd="0" presId="urn:microsoft.com/office/officeart/2005/8/layout/cycle4"/>
    <dgm:cxn modelId="{21E3AF87-E899-44E1-A514-714E96185D40}" type="presParOf" srcId="{F96D4512-55CC-4797-8975-87D852438EFB}" destId="{539BF42E-B339-4867-A343-E96F17AF8B6F}" srcOrd="0" destOrd="0" presId="urn:microsoft.com/office/officeart/2005/8/layout/cycle4"/>
    <dgm:cxn modelId="{DC46C60A-07EB-4F68-BF25-382D275773C7}" type="presParOf" srcId="{F96D4512-55CC-4797-8975-87D852438EFB}" destId="{CABC9B9F-6BF8-4AAB-B344-859DE8B91B9B}" srcOrd="1" destOrd="0" presId="urn:microsoft.com/office/officeart/2005/8/layout/cycle4"/>
    <dgm:cxn modelId="{DD8AAA17-8736-4E65-8440-C9F19D433C6E}" type="presParOf" srcId="{744995AE-A52D-4D64-8644-0488F20DD5E7}" destId="{A9EA97C0-5FDB-4B0D-9E8C-5740D2E17ED7}" srcOrd="2" destOrd="0" presId="urn:microsoft.com/office/officeart/2005/8/layout/cycle4"/>
    <dgm:cxn modelId="{D29657A0-CBD4-4686-BD08-87E7C428351F}" type="presParOf" srcId="{A9EA97C0-5FDB-4B0D-9E8C-5740D2E17ED7}" destId="{FA86AAED-C986-439E-8B34-7AA24AC25797}" srcOrd="0" destOrd="0" presId="urn:microsoft.com/office/officeart/2005/8/layout/cycle4"/>
    <dgm:cxn modelId="{790C684A-3B80-4B65-9A48-5272766ADF4C}" type="presParOf" srcId="{A9EA97C0-5FDB-4B0D-9E8C-5740D2E17ED7}" destId="{0E1B44F1-285C-4FA0-88EB-9E9E8826AB13}" srcOrd="1" destOrd="0" presId="urn:microsoft.com/office/officeart/2005/8/layout/cycle4"/>
    <dgm:cxn modelId="{FC4FA06B-179C-44EE-9491-C4759BD1338A}" type="presParOf" srcId="{744995AE-A52D-4D64-8644-0488F20DD5E7}" destId="{B42D24B6-2329-478D-A509-D3B505B99C4B}" srcOrd="3" destOrd="0" presId="urn:microsoft.com/office/officeart/2005/8/layout/cycle4"/>
    <dgm:cxn modelId="{EC116ED3-0573-4517-8CDA-64822C0FC1DF}" type="presParOf" srcId="{B42D24B6-2329-478D-A509-D3B505B99C4B}" destId="{F3DFAF07-DE9C-4F5E-A1DF-A562A6A8F505}" srcOrd="0" destOrd="0" presId="urn:microsoft.com/office/officeart/2005/8/layout/cycle4"/>
    <dgm:cxn modelId="{90D0C1D0-44F8-43B6-92F9-BD04004860E1}" type="presParOf" srcId="{B42D24B6-2329-478D-A509-D3B505B99C4B}" destId="{0A17CC44-A170-4F2B-BB10-2F349F1D7ACA}" srcOrd="1" destOrd="0" presId="urn:microsoft.com/office/officeart/2005/8/layout/cycle4"/>
    <dgm:cxn modelId="{03CB7716-A152-4BDC-8540-D6FCA9994113}" type="presParOf" srcId="{744995AE-A52D-4D64-8644-0488F20DD5E7}" destId="{3573FF31-8DB2-4A56-9ED9-668D192D8496}" srcOrd="4" destOrd="0" presId="urn:microsoft.com/office/officeart/2005/8/layout/cycle4"/>
    <dgm:cxn modelId="{AC8E7A43-7D69-4D21-91F3-85467E0FB93B}" type="presParOf" srcId="{62B97764-1511-451E-84C0-9C63B69DE60D}" destId="{05709E48-81C1-4BC9-9CA4-E1EBAC25E167}" srcOrd="1" destOrd="0" presId="urn:microsoft.com/office/officeart/2005/8/layout/cycle4"/>
    <dgm:cxn modelId="{6DFA0100-9B61-4B85-9F6B-87946B19E283}" type="presParOf" srcId="{05709E48-81C1-4BC9-9CA4-E1EBAC25E167}" destId="{3DD1F990-6EBD-4973-B9DD-27C7B5F87B34}" srcOrd="0" destOrd="0" presId="urn:microsoft.com/office/officeart/2005/8/layout/cycle4"/>
    <dgm:cxn modelId="{16F7EC27-8BAA-4D91-9D07-4D7601B97E52}" type="presParOf" srcId="{05709E48-81C1-4BC9-9CA4-E1EBAC25E167}" destId="{A47477A1-E754-46F4-AE4B-588B69EFA0A0}" srcOrd="1" destOrd="0" presId="urn:microsoft.com/office/officeart/2005/8/layout/cycle4"/>
    <dgm:cxn modelId="{32E3F7D9-103B-43BE-A74E-0C3C5DBC91D4}" type="presParOf" srcId="{05709E48-81C1-4BC9-9CA4-E1EBAC25E167}" destId="{8041349E-05F1-4990-8028-2459FF730CB6}" srcOrd="2" destOrd="0" presId="urn:microsoft.com/office/officeart/2005/8/layout/cycle4"/>
    <dgm:cxn modelId="{6BE3112F-C3B3-49BF-AC81-779E3B9C257A}" type="presParOf" srcId="{05709E48-81C1-4BC9-9CA4-E1EBAC25E167}" destId="{ECD3491F-5786-4E33-B579-8107A7728A9A}" srcOrd="3" destOrd="0" presId="urn:microsoft.com/office/officeart/2005/8/layout/cycle4"/>
    <dgm:cxn modelId="{8518E206-680D-4C0C-AC1D-B6BC8E342C40}" type="presParOf" srcId="{05709E48-81C1-4BC9-9CA4-E1EBAC25E167}" destId="{F5F0FACB-BC0D-44E5-9AA4-4501B9FED05B}" srcOrd="4" destOrd="0" presId="urn:microsoft.com/office/officeart/2005/8/layout/cycle4"/>
    <dgm:cxn modelId="{09E15A27-477B-4972-BBE3-D478C8577588}" type="presParOf" srcId="{62B97764-1511-451E-84C0-9C63B69DE60D}" destId="{4D3E225F-B5A7-4697-B1E2-8245A985A8C3}" srcOrd="2" destOrd="0" presId="urn:microsoft.com/office/officeart/2005/8/layout/cycle4"/>
    <dgm:cxn modelId="{F3706C2B-0637-4131-8A8C-EB70E4303A5B}" type="presParOf" srcId="{62B97764-1511-451E-84C0-9C63B69DE60D}" destId="{D8607C01-9A29-4F36-80DF-42177D86B312}"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3B31E3-501A-4F9A-9A5F-1114AA56BFE9}">
      <dsp:nvSpPr>
        <dsp:cNvPr id="0" name=""/>
        <dsp:cNvSpPr/>
      </dsp:nvSpPr>
      <dsp:spPr>
        <a:xfrm>
          <a:off x="4526247" y="2140806"/>
          <a:ext cx="3723027" cy="868089"/>
        </a:xfrm>
        <a:custGeom>
          <a:avLst/>
          <a:gdLst/>
          <a:ahLst/>
          <a:cxnLst/>
          <a:rect l="0" t="0" r="0" b="0"/>
          <a:pathLst>
            <a:path>
              <a:moveTo>
                <a:pt x="0" y="0"/>
              </a:moveTo>
              <a:lnTo>
                <a:pt x="0" y="740021"/>
              </a:lnTo>
              <a:lnTo>
                <a:pt x="3723027" y="740021"/>
              </a:lnTo>
              <a:lnTo>
                <a:pt x="3723027" y="868089"/>
              </a:lnTo>
            </a:path>
          </a:pathLst>
        </a:custGeom>
        <a:noFill/>
        <a:ln w="25400" cap="flat" cmpd="sng" algn="ctr">
          <a:solidFill>
            <a:schemeClr val="bg1">
              <a:lumMod val="50000"/>
            </a:schemeClr>
          </a:solidFill>
          <a:prstDash val="solid"/>
        </a:ln>
        <a:effectLst/>
      </dsp:spPr>
      <dsp:style>
        <a:lnRef idx="2">
          <a:scrgbClr r="0" g="0" b="0"/>
        </a:lnRef>
        <a:fillRef idx="0">
          <a:scrgbClr r="0" g="0" b="0"/>
        </a:fillRef>
        <a:effectRef idx="0">
          <a:scrgbClr r="0" g="0" b="0"/>
        </a:effectRef>
        <a:fontRef idx="minor"/>
      </dsp:style>
    </dsp:sp>
    <dsp:sp modelId="{F3E2E50D-F177-46F2-A62B-0C8EABEC44CF}">
      <dsp:nvSpPr>
        <dsp:cNvPr id="0" name=""/>
        <dsp:cNvSpPr/>
      </dsp:nvSpPr>
      <dsp:spPr>
        <a:xfrm>
          <a:off x="4526247" y="2140806"/>
          <a:ext cx="1861513" cy="868089"/>
        </a:xfrm>
        <a:custGeom>
          <a:avLst/>
          <a:gdLst/>
          <a:ahLst/>
          <a:cxnLst/>
          <a:rect l="0" t="0" r="0" b="0"/>
          <a:pathLst>
            <a:path>
              <a:moveTo>
                <a:pt x="0" y="0"/>
              </a:moveTo>
              <a:lnTo>
                <a:pt x="0" y="740021"/>
              </a:lnTo>
              <a:lnTo>
                <a:pt x="1861513" y="740021"/>
              </a:lnTo>
              <a:lnTo>
                <a:pt x="1861513" y="868089"/>
              </a:lnTo>
            </a:path>
          </a:pathLst>
        </a:custGeom>
        <a:noFill/>
        <a:ln w="25400" cap="flat" cmpd="sng" algn="ctr">
          <a:solidFill>
            <a:schemeClr val="bg1">
              <a:lumMod val="50000"/>
            </a:schemeClr>
          </a:solidFill>
          <a:prstDash val="solid"/>
        </a:ln>
        <a:effectLst/>
      </dsp:spPr>
      <dsp:style>
        <a:lnRef idx="2">
          <a:scrgbClr r="0" g="0" b="0"/>
        </a:lnRef>
        <a:fillRef idx="0">
          <a:scrgbClr r="0" g="0" b="0"/>
        </a:fillRef>
        <a:effectRef idx="0">
          <a:scrgbClr r="0" g="0" b="0"/>
        </a:effectRef>
        <a:fontRef idx="minor"/>
      </dsp:style>
    </dsp:sp>
    <dsp:sp modelId="{D6747543-0FD4-4BDF-A085-7E47BE49DBB1}">
      <dsp:nvSpPr>
        <dsp:cNvPr id="0" name=""/>
        <dsp:cNvSpPr/>
      </dsp:nvSpPr>
      <dsp:spPr>
        <a:xfrm>
          <a:off x="4480527" y="2140806"/>
          <a:ext cx="91440" cy="868089"/>
        </a:xfrm>
        <a:custGeom>
          <a:avLst/>
          <a:gdLst/>
          <a:ahLst/>
          <a:cxnLst/>
          <a:rect l="0" t="0" r="0" b="0"/>
          <a:pathLst>
            <a:path>
              <a:moveTo>
                <a:pt x="45720" y="0"/>
              </a:moveTo>
              <a:lnTo>
                <a:pt x="45720" y="8680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42590A-DE24-4277-AB1B-7997E345FB70}">
      <dsp:nvSpPr>
        <dsp:cNvPr id="0" name=""/>
        <dsp:cNvSpPr/>
      </dsp:nvSpPr>
      <dsp:spPr>
        <a:xfrm>
          <a:off x="2664733" y="2140806"/>
          <a:ext cx="1861513" cy="868089"/>
        </a:xfrm>
        <a:custGeom>
          <a:avLst/>
          <a:gdLst/>
          <a:ahLst/>
          <a:cxnLst/>
          <a:rect l="0" t="0" r="0" b="0"/>
          <a:pathLst>
            <a:path>
              <a:moveTo>
                <a:pt x="1861513" y="0"/>
              </a:moveTo>
              <a:lnTo>
                <a:pt x="1861513" y="740021"/>
              </a:lnTo>
              <a:lnTo>
                <a:pt x="0" y="740021"/>
              </a:lnTo>
              <a:lnTo>
                <a:pt x="0" y="86808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13A8F5-4DDE-4339-A2C6-04238FE78697}">
      <dsp:nvSpPr>
        <dsp:cNvPr id="0" name=""/>
        <dsp:cNvSpPr/>
      </dsp:nvSpPr>
      <dsp:spPr>
        <a:xfrm>
          <a:off x="803220" y="2140806"/>
          <a:ext cx="3723027" cy="868089"/>
        </a:xfrm>
        <a:custGeom>
          <a:avLst/>
          <a:gdLst/>
          <a:ahLst/>
          <a:cxnLst/>
          <a:rect l="0" t="0" r="0" b="0"/>
          <a:pathLst>
            <a:path>
              <a:moveTo>
                <a:pt x="3723027" y="0"/>
              </a:moveTo>
              <a:lnTo>
                <a:pt x="3723027" y="740021"/>
              </a:lnTo>
              <a:lnTo>
                <a:pt x="0" y="740021"/>
              </a:lnTo>
              <a:lnTo>
                <a:pt x="0" y="868089"/>
              </a:lnTo>
            </a:path>
          </a:pathLst>
        </a:custGeom>
        <a:noFill/>
        <a:ln w="25400" cap="flat" cmpd="sng" algn="ctr">
          <a:solidFill>
            <a:schemeClr val="bg1">
              <a:lumMod val="50000"/>
            </a:schemeClr>
          </a:solidFill>
          <a:prstDash val="solid"/>
        </a:ln>
        <a:effectLst/>
      </dsp:spPr>
      <dsp:style>
        <a:lnRef idx="2">
          <a:scrgbClr r="0" g="0" b="0"/>
        </a:lnRef>
        <a:fillRef idx="0">
          <a:scrgbClr r="0" g="0" b="0"/>
        </a:fillRef>
        <a:effectRef idx="0">
          <a:scrgbClr r="0" g="0" b="0"/>
        </a:effectRef>
        <a:fontRef idx="minor"/>
      </dsp:style>
    </dsp:sp>
    <dsp:sp modelId="{C4ACC013-3F1E-40C1-B4A9-FA2D6CA7F555}">
      <dsp:nvSpPr>
        <dsp:cNvPr id="0" name=""/>
        <dsp:cNvSpPr/>
      </dsp:nvSpPr>
      <dsp:spPr>
        <a:xfrm>
          <a:off x="3288379" y="969966"/>
          <a:ext cx="2475736" cy="1170840"/>
        </a:xfrm>
        <a:prstGeom prst="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nb-NO" sz="1200" b="1" kern="1200" dirty="0" smtClean="0">
              <a:latin typeface="Verdana" pitchFamily="34" charset="0"/>
              <a:ea typeface="Verdana" pitchFamily="34" charset="0"/>
              <a:cs typeface="Verdana" pitchFamily="34" charset="0"/>
            </a:rPr>
            <a:t>PRESIDENT</a:t>
          </a:r>
        </a:p>
        <a:p>
          <a:pPr lvl="0" algn="ctr" defTabSz="533400">
            <a:lnSpc>
              <a:spcPct val="90000"/>
            </a:lnSpc>
            <a:spcBef>
              <a:spcPct val="0"/>
            </a:spcBef>
            <a:spcAft>
              <a:spcPct val="35000"/>
            </a:spcAft>
          </a:pPr>
          <a:endParaRPr lang="nb-NO" sz="800" b="0" kern="1200" dirty="0" smtClean="0">
            <a:latin typeface="Verdana" pitchFamily="34" charset="0"/>
            <a:ea typeface="Verdana" pitchFamily="34" charset="0"/>
            <a:cs typeface="Verdana" pitchFamily="34" charset="0"/>
          </a:endParaRPr>
        </a:p>
      </dsp:txBody>
      <dsp:txXfrm>
        <a:off x="3288379" y="969966"/>
        <a:ext cx="2475736" cy="1170840"/>
      </dsp:txXfrm>
    </dsp:sp>
    <dsp:sp modelId="{DC700BCB-90BC-4BB4-8705-4A9470589250}">
      <dsp:nvSpPr>
        <dsp:cNvPr id="0" name=""/>
        <dsp:cNvSpPr/>
      </dsp:nvSpPr>
      <dsp:spPr>
        <a:xfrm>
          <a:off x="530" y="3008895"/>
          <a:ext cx="1605378" cy="1392512"/>
        </a:xfrm>
        <a:prstGeom prst="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endParaRPr lang="nb-NO" sz="700" kern="1200" dirty="0" smtClean="0">
            <a:solidFill>
              <a:schemeClr val="bg1"/>
            </a:solidFill>
            <a:latin typeface="Verdana" pitchFamily="34" charset="0"/>
            <a:ea typeface="Verdana" pitchFamily="34" charset="0"/>
            <a:cs typeface="Verdana" pitchFamily="34" charset="0"/>
          </a:endParaRPr>
        </a:p>
        <a:p>
          <a:pPr lvl="0" algn="ctr" defTabSz="311150">
            <a:lnSpc>
              <a:spcPct val="90000"/>
            </a:lnSpc>
            <a:spcBef>
              <a:spcPct val="0"/>
            </a:spcBef>
            <a:spcAft>
              <a:spcPct val="35000"/>
            </a:spcAft>
          </a:pPr>
          <a:r>
            <a:rPr lang="nb-NO" sz="1000" b="1" kern="1200" dirty="0" smtClean="0">
              <a:solidFill>
                <a:schemeClr val="bg1"/>
              </a:solidFill>
              <a:latin typeface="Verdana" pitchFamily="34" charset="0"/>
              <a:ea typeface="Verdana" pitchFamily="34" charset="0"/>
              <a:cs typeface="Verdana" pitchFamily="34" charset="0"/>
            </a:rPr>
            <a:t>SALES, MARKETING INT. OPERATIONS</a:t>
          </a:r>
        </a:p>
        <a:p>
          <a:pPr lvl="0" algn="ctr" defTabSz="311150">
            <a:lnSpc>
              <a:spcPct val="90000"/>
            </a:lnSpc>
            <a:spcBef>
              <a:spcPct val="0"/>
            </a:spcBef>
            <a:spcAft>
              <a:spcPct val="35000"/>
            </a:spcAft>
          </a:pPr>
          <a:endParaRPr lang="nb-NO" sz="800" b="0" kern="1200" dirty="0" smtClean="0">
            <a:solidFill>
              <a:schemeClr val="bg1"/>
            </a:solidFill>
            <a:latin typeface="Verdana" pitchFamily="34" charset="0"/>
            <a:ea typeface="Verdana" pitchFamily="34" charset="0"/>
            <a:cs typeface="Verdana" pitchFamily="34" charset="0"/>
          </a:endParaRPr>
        </a:p>
        <a:p>
          <a:pPr lvl="0" algn="ctr" defTabSz="311150">
            <a:lnSpc>
              <a:spcPct val="90000"/>
            </a:lnSpc>
            <a:spcBef>
              <a:spcPct val="0"/>
            </a:spcBef>
            <a:spcAft>
              <a:spcPct val="35000"/>
            </a:spcAft>
          </a:pPr>
          <a:endParaRPr lang="en-GB" sz="700" kern="1200" dirty="0">
            <a:solidFill>
              <a:schemeClr val="bg1"/>
            </a:solidFill>
            <a:latin typeface="Verdana" pitchFamily="34" charset="0"/>
            <a:ea typeface="Verdana" pitchFamily="34" charset="0"/>
            <a:cs typeface="Verdana" pitchFamily="34" charset="0"/>
          </a:endParaRPr>
        </a:p>
      </dsp:txBody>
      <dsp:txXfrm>
        <a:off x="530" y="3008895"/>
        <a:ext cx="1605378" cy="1392512"/>
      </dsp:txXfrm>
    </dsp:sp>
    <dsp:sp modelId="{0B397EA4-75DF-45F5-A9E8-ECF799E61B56}">
      <dsp:nvSpPr>
        <dsp:cNvPr id="0" name=""/>
        <dsp:cNvSpPr/>
      </dsp:nvSpPr>
      <dsp:spPr>
        <a:xfrm>
          <a:off x="1862044" y="3008895"/>
          <a:ext cx="1605378" cy="1443013"/>
        </a:xfrm>
        <a:prstGeom prst="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nb-NO" sz="1000" b="1" kern="1200" dirty="0" smtClean="0">
              <a:solidFill>
                <a:schemeClr val="bg1"/>
              </a:solidFill>
              <a:latin typeface="Verdana" pitchFamily="34" charset="0"/>
              <a:ea typeface="Verdana" pitchFamily="34" charset="0"/>
              <a:cs typeface="Verdana" pitchFamily="34" charset="0"/>
            </a:rPr>
            <a:t>OFFSHORE</a:t>
          </a:r>
        </a:p>
        <a:p>
          <a:pPr lvl="0" algn="ctr" defTabSz="444500">
            <a:lnSpc>
              <a:spcPct val="90000"/>
            </a:lnSpc>
            <a:spcBef>
              <a:spcPct val="0"/>
            </a:spcBef>
            <a:spcAft>
              <a:spcPct val="35000"/>
            </a:spcAft>
          </a:pPr>
          <a:endParaRPr lang="en-GB" sz="800" b="0" kern="1200" dirty="0">
            <a:solidFill>
              <a:schemeClr val="bg1"/>
            </a:solidFill>
            <a:latin typeface="Verdana" pitchFamily="34" charset="0"/>
            <a:ea typeface="Verdana" pitchFamily="34" charset="0"/>
            <a:cs typeface="Verdana" pitchFamily="34" charset="0"/>
          </a:endParaRPr>
        </a:p>
      </dsp:txBody>
      <dsp:txXfrm>
        <a:off x="1862044" y="3008895"/>
        <a:ext cx="1605378" cy="1443013"/>
      </dsp:txXfrm>
    </dsp:sp>
    <dsp:sp modelId="{A0727380-E518-47F6-9333-6C7E7FE9899D}">
      <dsp:nvSpPr>
        <dsp:cNvPr id="0" name=""/>
        <dsp:cNvSpPr/>
      </dsp:nvSpPr>
      <dsp:spPr>
        <a:xfrm>
          <a:off x="3723558" y="3008895"/>
          <a:ext cx="1605378" cy="1443013"/>
        </a:xfrm>
        <a:prstGeom prst="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nb-NO" sz="1000" b="1" kern="1200" dirty="0" smtClean="0">
              <a:solidFill>
                <a:schemeClr val="bg1"/>
              </a:solidFill>
              <a:latin typeface="Verdana" pitchFamily="34" charset="0"/>
              <a:ea typeface="Verdana" pitchFamily="34" charset="0"/>
              <a:cs typeface="Verdana" pitchFamily="34" charset="0"/>
            </a:rPr>
            <a:t>SUBSEA</a:t>
          </a:r>
        </a:p>
        <a:p>
          <a:pPr lvl="0" algn="ctr" defTabSz="444500">
            <a:lnSpc>
              <a:spcPct val="90000"/>
            </a:lnSpc>
            <a:spcBef>
              <a:spcPct val="0"/>
            </a:spcBef>
            <a:spcAft>
              <a:spcPct val="35000"/>
            </a:spcAft>
          </a:pPr>
          <a:endParaRPr lang="en-GB" sz="800" b="0" kern="1200" dirty="0">
            <a:solidFill>
              <a:schemeClr val="bg1"/>
            </a:solidFill>
            <a:latin typeface="Verdana" pitchFamily="34" charset="0"/>
            <a:ea typeface="Verdana" pitchFamily="34" charset="0"/>
            <a:cs typeface="Verdana" pitchFamily="34" charset="0"/>
          </a:endParaRPr>
        </a:p>
      </dsp:txBody>
      <dsp:txXfrm>
        <a:off x="3723558" y="3008895"/>
        <a:ext cx="1605378" cy="1443013"/>
      </dsp:txXfrm>
    </dsp:sp>
    <dsp:sp modelId="{BD6A191E-4C73-42DD-B4BC-F11DED27A67C}">
      <dsp:nvSpPr>
        <dsp:cNvPr id="0" name=""/>
        <dsp:cNvSpPr/>
      </dsp:nvSpPr>
      <dsp:spPr>
        <a:xfrm>
          <a:off x="5585071" y="3008895"/>
          <a:ext cx="1605378" cy="1443013"/>
        </a:xfrm>
        <a:prstGeom prst="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a:lnSpc>
              <a:spcPct val="90000"/>
            </a:lnSpc>
            <a:spcBef>
              <a:spcPct val="0"/>
            </a:spcBef>
            <a:spcAft>
              <a:spcPct val="35000"/>
            </a:spcAft>
          </a:pPr>
          <a:r>
            <a:rPr lang="nb-NO" sz="1000" b="1" kern="1200" dirty="0" smtClean="0">
              <a:solidFill>
                <a:schemeClr val="bg1"/>
              </a:solidFill>
              <a:latin typeface="Verdana" pitchFamily="34" charset="0"/>
              <a:ea typeface="Verdana" pitchFamily="34" charset="0"/>
              <a:cs typeface="Verdana" pitchFamily="34" charset="0"/>
            </a:rPr>
            <a:t>MERCHANT MARINE</a:t>
          </a:r>
        </a:p>
        <a:p>
          <a:pPr lvl="0" algn="ctr" defTabSz="444500">
            <a:lnSpc>
              <a:spcPct val="90000"/>
            </a:lnSpc>
            <a:spcBef>
              <a:spcPct val="0"/>
            </a:spcBef>
            <a:spcAft>
              <a:spcPct val="35000"/>
            </a:spcAft>
          </a:pPr>
          <a:endParaRPr lang="en-GB" sz="800" b="0" kern="1200" dirty="0">
            <a:solidFill>
              <a:schemeClr val="bg1"/>
            </a:solidFill>
            <a:latin typeface="Verdana" pitchFamily="34" charset="0"/>
            <a:ea typeface="Verdana" pitchFamily="34" charset="0"/>
            <a:cs typeface="Verdana" pitchFamily="34" charset="0"/>
          </a:endParaRPr>
        </a:p>
      </dsp:txBody>
      <dsp:txXfrm>
        <a:off x="5585071" y="3008895"/>
        <a:ext cx="1605378" cy="1443013"/>
      </dsp:txXfrm>
    </dsp:sp>
    <dsp:sp modelId="{672EC4BF-3CF2-4543-AE0E-BABF0B89EE97}">
      <dsp:nvSpPr>
        <dsp:cNvPr id="0" name=""/>
        <dsp:cNvSpPr/>
      </dsp:nvSpPr>
      <dsp:spPr>
        <a:xfrm>
          <a:off x="7446585" y="3008895"/>
          <a:ext cx="1605378" cy="1443013"/>
        </a:xfrm>
        <a:prstGeom prst="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endParaRPr lang="nb-NO" sz="800" kern="1200" dirty="0" smtClean="0">
            <a:solidFill>
              <a:schemeClr val="bg1"/>
            </a:solidFill>
            <a:latin typeface="Verdana" pitchFamily="34" charset="0"/>
            <a:ea typeface="Verdana" pitchFamily="34" charset="0"/>
            <a:cs typeface="Verdana" pitchFamily="34" charset="0"/>
          </a:endParaRPr>
        </a:p>
        <a:p>
          <a:pPr lvl="0" algn="ctr" defTabSz="355600">
            <a:lnSpc>
              <a:spcPct val="90000"/>
            </a:lnSpc>
            <a:spcBef>
              <a:spcPct val="0"/>
            </a:spcBef>
            <a:spcAft>
              <a:spcPct val="35000"/>
            </a:spcAft>
          </a:pPr>
          <a:r>
            <a:rPr lang="nb-NO" sz="1000" b="1" kern="1200" dirty="0" smtClean="0">
              <a:solidFill>
                <a:schemeClr val="bg1"/>
              </a:solidFill>
              <a:latin typeface="Verdana" pitchFamily="34" charset="0"/>
              <a:ea typeface="Verdana" pitchFamily="34" charset="0"/>
              <a:cs typeface="Verdana" pitchFamily="34" charset="0"/>
            </a:rPr>
            <a:t>CUSTOMER  SUPPORT &amp; TRAINING</a:t>
          </a:r>
        </a:p>
        <a:p>
          <a:pPr lvl="0" algn="ctr" defTabSz="355600">
            <a:lnSpc>
              <a:spcPct val="90000"/>
            </a:lnSpc>
            <a:spcBef>
              <a:spcPct val="0"/>
            </a:spcBef>
            <a:spcAft>
              <a:spcPct val="35000"/>
            </a:spcAft>
          </a:pPr>
          <a:endParaRPr lang="nb-NO" sz="800" b="0" kern="1200" dirty="0" smtClean="0">
            <a:solidFill>
              <a:schemeClr val="bg1"/>
            </a:solidFill>
            <a:latin typeface="Verdana" pitchFamily="34" charset="0"/>
            <a:ea typeface="Verdana" pitchFamily="34" charset="0"/>
            <a:cs typeface="Verdana" pitchFamily="34" charset="0"/>
          </a:endParaRPr>
        </a:p>
        <a:p>
          <a:pPr lvl="0" algn="ctr" defTabSz="355600">
            <a:lnSpc>
              <a:spcPct val="90000"/>
            </a:lnSpc>
            <a:spcBef>
              <a:spcPct val="0"/>
            </a:spcBef>
            <a:spcAft>
              <a:spcPct val="35000"/>
            </a:spcAft>
          </a:pPr>
          <a:endParaRPr lang="en-GB" sz="800" kern="1200" dirty="0">
            <a:solidFill>
              <a:schemeClr val="bg1"/>
            </a:solidFill>
            <a:latin typeface="Verdana" pitchFamily="34" charset="0"/>
            <a:ea typeface="Verdana" pitchFamily="34" charset="0"/>
            <a:cs typeface="Verdana" pitchFamily="34" charset="0"/>
          </a:endParaRPr>
        </a:p>
      </dsp:txBody>
      <dsp:txXfrm>
        <a:off x="7446585" y="3008895"/>
        <a:ext cx="1605378" cy="14430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8.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image" Target="../media/image13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9.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8290" name="Rectangle 2"/>
          <p:cNvSpPr>
            <a:spLocks noGrp="1" noChangeArrowheads="1"/>
          </p:cNvSpPr>
          <p:nvPr>
            <p:ph type="hdr" sz="quarter"/>
          </p:nvPr>
        </p:nvSpPr>
        <p:spPr bwMode="auto">
          <a:xfrm>
            <a:off x="1" y="0"/>
            <a:ext cx="2917825" cy="492125"/>
          </a:xfrm>
          <a:prstGeom prst="rect">
            <a:avLst/>
          </a:prstGeom>
          <a:noFill/>
          <a:ln w="9525">
            <a:noFill/>
            <a:miter lim="800000"/>
            <a:headEnd/>
            <a:tailEnd/>
          </a:ln>
          <a:effectLst/>
        </p:spPr>
        <p:txBody>
          <a:bodyPr vert="horz" wrap="square" lIns="87567" tIns="43783" rIns="87567" bIns="43783" numCol="1" anchor="t" anchorCtr="0" compatLnSpc="1">
            <a:prstTxWarp prst="textNoShape">
              <a:avLst/>
            </a:prstTxWarp>
          </a:bodyPr>
          <a:lstStyle>
            <a:lvl1pPr algn="l" defTabSz="876300">
              <a:defRPr sz="1100">
                <a:solidFill>
                  <a:schemeClr val="tx1"/>
                </a:solidFill>
              </a:defRPr>
            </a:lvl1pPr>
          </a:lstStyle>
          <a:p>
            <a:endParaRPr lang="en-US"/>
          </a:p>
        </p:txBody>
      </p:sp>
      <p:sp>
        <p:nvSpPr>
          <p:cNvPr id="268291" name="Rectangle 3"/>
          <p:cNvSpPr>
            <a:spLocks noGrp="1" noChangeArrowheads="1"/>
          </p:cNvSpPr>
          <p:nvPr>
            <p:ph type="dt" sz="quarter" idx="1"/>
          </p:nvPr>
        </p:nvSpPr>
        <p:spPr bwMode="auto">
          <a:xfrm>
            <a:off x="3816351" y="0"/>
            <a:ext cx="2917825" cy="492125"/>
          </a:xfrm>
          <a:prstGeom prst="rect">
            <a:avLst/>
          </a:prstGeom>
          <a:noFill/>
          <a:ln w="9525">
            <a:noFill/>
            <a:miter lim="800000"/>
            <a:headEnd/>
            <a:tailEnd/>
          </a:ln>
          <a:effectLst/>
        </p:spPr>
        <p:txBody>
          <a:bodyPr vert="horz" wrap="square" lIns="87567" tIns="43783" rIns="87567" bIns="43783" numCol="1" anchor="t" anchorCtr="0" compatLnSpc="1">
            <a:prstTxWarp prst="textNoShape">
              <a:avLst/>
            </a:prstTxWarp>
          </a:bodyPr>
          <a:lstStyle>
            <a:lvl1pPr algn="r" defTabSz="876300">
              <a:defRPr sz="1100">
                <a:solidFill>
                  <a:schemeClr val="tx1"/>
                </a:solidFill>
              </a:defRPr>
            </a:lvl1pPr>
          </a:lstStyle>
          <a:p>
            <a:endParaRPr lang="en-US"/>
          </a:p>
        </p:txBody>
      </p:sp>
      <p:sp>
        <p:nvSpPr>
          <p:cNvPr id="268292" name="Rectangle 4"/>
          <p:cNvSpPr>
            <a:spLocks noGrp="1" noChangeArrowheads="1"/>
          </p:cNvSpPr>
          <p:nvPr>
            <p:ph type="ftr" sz="quarter" idx="2"/>
          </p:nvPr>
        </p:nvSpPr>
        <p:spPr bwMode="auto">
          <a:xfrm>
            <a:off x="1" y="9372601"/>
            <a:ext cx="2917825" cy="492125"/>
          </a:xfrm>
          <a:prstGeom prst="rect">
            <a:avLst/>
          </a:prstGeom>
          <a:noFill/>
          <a:ln w="9525">
            <a:noFill/>
            <a:miter lim="800000"/>
            <a:headEnd/>
            <a:tailEnd/>
          </a:ln>
          <a:effectLst/>
        </p:spPr>
        <p:txBody>
          <a:bodyPr vert="horz" wrap="square" lIns="87567" tIns="43783" rIns="87567" bIns="43783" numCol="1" anchor="b" anchorCtr="0" compatLnSpc="1">
            <a:prstTxWarp prst="textNoShape">
              <a:avLst/>
            </a:prstTxWarp>
          </a:bodyPr>
          <a:lstStyle>
            <a:lvl1pPr algn="l" defTabSz="876300">
              <a:defRPr sz="1100">
                <a:solidFill>
                  <a:schemeClr val="tx1"/>
                </a:solidFill>
              </a:defRPr>
            </a:lvl1pPr>
          </a:lstStyle>
          <a:p>
            <a:endParaRPr lang="en-US"/>
          </a:p>
        </p:txBody>
      </p:sp>
      <p:sp>
        <p:nvSpPr>
          <p:cNvPr id="268293" name="Rectangle 5"/>
          <p:cNvSpPr>
            <a:spLocks noGrp="1" noChangeArrowheads="1"/>
          </p:cNvSpPr>
          <p:nvPr>
            <p:ph type="sldNum" sz="quarter" idx="3"/>
          </p:nvPr>
        </p:nvSpPr>
        <p:spPr bwMode="auto">
          <a:xfrm>
            <a:off x="3816351" y="9372601"/>
            <a:ext cx="2917825" cy="492125"/>
          </a:xfrm>
          <a:prstGeom prst="rect">
            <a:avLst/>
          </a:prstGeom>
          <a:noFill/>
          <a:ln w="9525">
            <a:noFill/>
            <a:miter lim="800000"/>
            <a:headEnd/>
            <a:tailEnd/>
          </a:ln>
          <a:effectLst/>
        </p:spPr>
        <p:txBody>
          <a:bodyPr vert="horz" wrap="square" lIns="87567" tIns="43783" rIns="87567" bIns="43783" numCol="1" anchor="b" anchorCtr="0" compatLnSpc="1">
            <a:prstTxWarp prst="textNoShape">
              <a:avLst/>
            </a:prstTxWarp>
          </a:bodyPr>
          <a:lstStyle>
            <a:lvl1pPr algn="r" defTabSz="876300">
              <a:defRPr sz="1100">
                <a:solidFill>
                  <a:schemeClr val="tx1"/>
                </a:solidFill>
              </a:defRPr>
            </a:lvl1pPr>
          </a:lstStyle>
          <a:p>
            <a:fld id="{362F760D-DDB5-4874-995B-6BBA1C727604}" type="slidenum">
              <a:rPr lang="en-US"/>
              <a:pPr/>
              <a:t>‹#›</a:t>
            </a:fld>
            <a:endParaRPr lang="en-US"/>
          </a:p>
        </p:txBody>
      </p:sp>
    </p:spTree>
    <p:extLst>
      <p:ext uri="{BB962C8B-B14F-4D97-AF65-F5344CB8AC3E}">
        <p14:creationId xmlns:p14="http://schemas.microsoft.com/office/powerpoint/2010/main" val="25551000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1" y="0"/>
            <a:ext cx="2917825" cy="492125"/>
          </a:xfrm>
          <a:prstGeom prst="rect">
            <a:avLst/>
          </a:prstGeom>
          <a:noFill/>
          <a:ln w="9525">
            <a:noFill/>
            <a:miter lim="800000"/>
            <a:headEnd/>
            <a:tailEnd/>
          </a:ln>
          <a:effectLst/>
        </p:spPr>
        <p:txBody>
          <a:bodyPr vert="horz" wrap="square" lIns="94844" tIns="47423" rIns="94844" bIns="47423" numCol="1" anchor="t" anchorCtr="0" compatLnSpc="1">
            <a:prstTxWarp prst="textNoShape">
              <a:avLst/>
            </a:prstTxWarp>
          </a:bodyPr>
          <a:lstStyle>
            <a:lvl1pPr algn="l" defTabSz="949325">
              <a:defRPr>
                <a:solidFill>
                  <a:schemeClr val="tx1"/>
                </a:solidFill>
              </a:defRPr>
            </a:lvl1pPr>
          </a:lstStyle>
          <a:p>
            <a:endParaRPr lang="en-US"/>
          </a:p>
        </p:txBody>
      </p:sp>
      <p:sp>
        <p:nvSpPr>
          <p:cNvPr id="4099" name="Rectangle 3"/>
          <p:cNvSpPr>
            <a:spLocks noGrp="1" noChangeArrowheads="1"/>
          </p:cNvSpPr>
          <p:nvPr>
            <p:ph type="dt" idx="1"/>
          </p:nvPr>
        </p:nvSpPr>
        <p:spPr bwMode="auto">
          <a:xfrm>
            <a:off x="3816351" y="0"/>
            <a:ext cx="2917825" cy="492125"/>
          </a:xfrm>
          <a:prstGeom prst="rect">
            <a:avLst/>
          </a:prstGeom>
          <a:noFill/>
          <a:ln w="9525">
            <a:noFill/>
            <a:miter lim="800000"/>
            <a:headEnd/>
            <a:tailEnd/>
          </a:ln>
          <a:effectLst/>
        </p:spPr>
        <p:txBody>
          <a:bodyPr vert="horz" wrap="square" lIns="94844" tIns="47423" rIns="94844" bIns="47423" numCol="1" anchor="t" anchorCtr="0" compatLnSpc="1">
            <a:prstTxWarp prst="textNoShape">
              <a:avLst/>
            </a:prstTxWarp>
          </a:bodyPr>
          <a:lstStyle>
            <a:lvl1pPr algn="r" defTabSz="949325">
              <a:defRPr>
                <a:solidFill>
                  <a:schemeClr val="tx1"/>
                </a:solidFill>
              </a:defRPr>
            </a:lvl1pPr>
          </a:lstStyle>
          <a:p>
            <a:endParaRPr lang="en-US"/>
          </a:p>
        </p:txBody>
      </p:sp>
      <p:sp>
        <p:nvSpPr>
          <p:cNvPr id="4100" name="Rectangle 4"/>
          <p:cNvSpPr>
            <a:spLocks noGrp="1" noRot="1" noChangeAspect="1" noChangeArrowheads="1" noTextEdit="1"/>
          </p:cNvSpPr>
          <p:nvPr>
            <p:ph type="sldImg" idx="2"/>
          </p:nvPr>
        </p:nvSpPr>
        <p:spPr bwMode="auto">
          <a:xfrm>
            <a:off x="695325" y="739775"/>
            <a:ext cx="5346700" cy="3700463"/>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74689" y="4686300"/>
            <a:ext cx="5386387" cy="4440238"/>
          </a:xfrm>
          <a:prstGeom prst="rect">
            <a:avLst/>
          </a:prstGeom>
          <a:noFill/>
          <a:ln w="9525">
            <a:noFill/>
            <a:miter lim="800000"/>
            <a:headEnd/>
            <a:tailEnd/>
          </a:ln>
          <a:effectLst/>
        </p:spPr>
        <p:txBody>
          <a:bodyPr vert="horz" wrap="square" lIns="94844" tIns="47423" rIns="94844" bIns="4742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102" name="Rectangle 6"/>
          <p:cNvSpPr>
            <a:spLocks noGrp="1" noChangeArrowheads="1"/>
          </p:cNvSpPr>
          <p:nvPr>
            <p:ph type="ftr" sz="quarter" idx="4"/>
          </p:nvPr>
        </p:nvSpPr>
        <p:spPr bwMode="auto">
          <a:xfrm>
            <a:off x="1" y="9372601"/>
            <a:ext cx="2917825" cy="492125"/>
          </a:xfrm>
          <a:prstGeom prst="rect">
            <a:avLst/>
          </a:prstGeom>
          <a:noFill/>
          <a:ln w="9525">
            <a:noFill/>
            <a:miter lim="800000"/>
            <a:headEnd/>
            <a:tailEnd/>
          </a:ln>
          <a:effectLst/>
        </p:spPr>
        <p:txBody>
          <a:bodyPr vert="horz" wrap="square" lIns="94844" tIns="47423" rIns="94844" bIns="47423" numCol="1" anchor="b" anchorCtr="0" compatLnSpc="1">
            <a:prstTxWarp prst="textNoShape">
              <a:avLst/>
            </a:prstTxWarp>
          </a:bodyPr>
          <a:lstStyle>
            <a:lvl1pPr algn="l" defTabSz="949325">
              <a:defRPr>
                <a:solidFill>
                  <a:schemeClr val="tx1"/>
                </a:solidFill>
              </a:defRPr>
            </a:lvl1pPr>
          </a:lstStyle>
          <a:p>
            <a:endParaRPr lang="en-US"/>
          </a:p>
        </p:txBody>
      </p:sp>
      <p:sp>
        <p:nvSpPr>
          <p:cNvPr id="4103" name="Rectangle 7"/>
          <p:cNvSpPr>
            <a:spLocks noGrp="1" noChangeArrowheads="1"/>
          </p:cNvSpPr>
          <p:nvPr>
            <p:ph type="sldNum" sz="quarter" idx="5"/>
          </p:nvPr>
        </p:nvSpPr>
        <p:spPr bwMode="auto">
          <a:xfrm>
            <a:off x="3816351" y="9372601"/>
            <a:ext cx="2917825" cy="492125"/>
          </a:xfrm>
          <a:prstGeom prst="rect">
            <a:avLst/>
          </a:prstGeom>
          <a:noFill/>
          <a:ln w="9525">
            <a:noFill/>
            <a:miter lim="800000"/>
            <a:headEnd/>
            <a:tailEnd/>
          </a:ln>
          <a:effectLst/>
        </p:spPr>
        <p:txBody>
          <a:bodyPr vert="horz" wrap="square" lIns="94844" tIns="47423" rIns="94844" bIns="47423" numCol="1" anchor="b" anchorCtr="0" compatLnSpc="1">
            <a:prstTxWarp prst="textNoShape">
              <a:avLst/>
            </a:prstTxWarp>
          </a:bodyPr>
          <a:lstStyle>
            <a:lvl1pPr algn="r" defTabSz="949325">
              <a:defRPr>
                <a:solidFill>
                  <a:schemeClr val="tx1"/>
                </a:solidFill>
              </a:defRPr>
            </a:lvl1pPr>
          </a:lstStyle>
          <a:p>
            <a:fld id="{BCA503B9-ADFC-42C7-99E1-FD211F674B93}" type="slidenum">
              <a:rPr lang="en-US"/>
              <a:pPr/>
              <a:t>‹#›</a:t>
            </a:fld>
            <a:endParaRPr lang="en-US"/>
          </a:p>
        </p:txBody>
      </p:sp>
    </p:spTree>
    <p:extLst>
      <p:ext uri="{BB962C8B-B14F-4D97-AF65-F5344CB8AC3E}">
        <p14:creationId xmlns:p14="http://schemas.microsoft.com/office/powerpoint/2010/main" val="46074370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Slide Image Placeholder 1"/>
          <p:cNvSpPr>
            <a:spLocks noGrp="1" noRot="1" noChangeAspect="1" noTextEdit="1"/>
          </p:cNvSpPr>
          <p:nvPr>
            <p:ph type="sldImg"/>
          </p:nvPr>
        </p:nvSpPr>
        <p:spPr bwMode="auto">
          <a:xfrm>
            <a:off x="695325" y="739775"/>
            <a:ext cx="5345113" cy="37004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71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GB" altLang="en-US" smtClean="0"/>
          </a:p>
        </p:txBody>
      </p:sp>
      <p:sp>
        <p:nvSpPr>
          <p:cNvPr id="4771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96947E4-6133-446A-A95C-BF645B40CB39}" type="slidenum">
              <a:rPr lang="en-US" altLang="en-US" smtClean="0">
                <a:solidFill>
                  <a:srgbClr val="000000"/>
                </a:solidFill>
              </a:rPr>
              <a:pPr/>
              <a:t>8</a:t>
            </a:fld>
            <a:endParaRPr lang="en-US" altLang="en-US" smtClean="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8" name="Rectangle 3"/>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9E217B7-A875-4617-B569-0E3F878A8ECE}" type="datetime4">
              <a:rPr lang="nb-NO" altLang="en-US" smtClean="0"/>
              <a:pPr/>
              <a:t>28. oktober 2014</a:t>
            </a:fld>
            <a:endParaRPr lang="nb-NO" altLang="en-US" smtClean="0"/>
          </a:p>
        </p:txBody>
      </p:sp>
      <p:sp>
        <p:nvSpPr>
          <p:cNvPr id="48025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57AC3AF-9625-4755-9A4B-03AEFE16614C}" type="slidenum">
              <a:rPr lang="nb-NO" altLang="en-US" smtClean="0"/>
              <a:pPr/>
              <a:t>9</a:t>
            </a:fld>
            <a:endParaRPr lang="nb-NO" altLang="en-US" smtClean="0"/>
          </a:p>
        </p:txBody>
      </p:sp>
      <p:sp>
        <p:nvSpPr>
          <p:cNvPr id="480260" name="Rectangle 2"/>
          <p:cNvSpPr>
            <a:spLocks noGrp="1" noRot="1" noChangeAspect="1" noChangeArrowheads="1" noTextEdit="1"/>
          </p:cNvSpPr>
          <p:nvPr>
            <p:ph type="sldImg"/>
          </p:nvPr>
        </p:nvSpPr>
        <p:spPr bwMode="auto">
          <a:xfrm>
            <a:off x="695325" y="739775"/>
            <a:ext cx="5346700" cy="37004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026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b-NO" altLang="en-US" smtClean="0"/>
              <a:t>Taimyr var verdens første handelskip med en datamaskin om bord.</a:t>
            </a:r>
          </a:p>
          <a:p>
            <a:endParaRPr lang="nb-NO" altLang="en-US" smtClean="0"/>
          </a:p>
          <a:p>
            <a:r>
              <a:rPr lang="nb-NO" altLang="en-US" smtClean="0"/>
              <a:t>Funkskjonene er de mye av de samme som man finner på et moderne skip.</a:t>
            </a:r>
          </a:p>
          <a:p>
            <a:endParaRPr lang="nb-NO" altLang="en-US" smtClean="0"/>
          </a:p>
          <a:p>
            <a:r>
              <a:rPr lang="nb-NO" altLang="en-US" smtClean="0"/>
              <a:t>Skipet hadde Norsk Datamaskin – NOR1 fra Norsk Data (og var Norsk Data’s første leveranse).</a:t>
            </a:r>
          </a:p>
          <a:p>
            <a:endParaRPr lang="nb-NO" altLang="en-US" smtClean="0"/>
          </a:p>
          <a:p>
            <a:r>
              <a:rPr lang="nb-NO" altLang="en-US" smtClean="0"/>
              <a:t>Det ble søkt om 1,6 millioner i forskningsmidler for å gjennomføre prosjektet.  Når prosjektet var ferdig var prislappen over 4 millioner. Hadde det vært søkt om så mye penger fra starten av, hadde nok ikke dette prosjektet blitt en realitet.  </a:t>
            </a:r>
          </a:p>
          <a:p>
            <a:endParaRPr lang="nb-NO" altLang="en-US" smtClean="0"/>
          </a:p>
          <a:p>
            <a:r>
              <a:rPr lang="nb-NO" altLang="en-US" smtClean="0"/>
              <a:t>Og da hadde nok ikke jeg stått her idag.</a:t>
            </a:r>
          </a:p>
          <a:p>
            <a:endParaRPr lang="nb-NO" altLang="en-US" smtClean="0"/>
          </a:p>
          <a:p>
            <a:r>
              <a:rPr lang="nb-NO" altLang="en-US" smtClean="0"/>
              <a:t>Utstyret fra Taimyr står i dag på sjøfartsmuseet i Oslo.</a:t>
            </a:r>
          </a:p>
          <a:p>
            <a:endParaRPr lang="nb-NO" altLang="en-US" smtClean="0"/>
          </a:p>
          <a:p>
            <a:endParaRPr lang="nb-NO" altLang="en-US" smtClean="0"/>
          </a:p>
          <a:p>
            <a:endParaRPr lang="nb-NO" altLang="en-US" smtClean="0"/>
          </a:p>
          <a:p>
            <a:endParaRPr lang="nb-NO"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Calibri" pitchFamily="34" charset="0"/>
              </a:defRPr>
            </a:lvl1pPr>
            <a:lvl2pPr marL="742950" indent="-285750" eaLnBrk="0" hangingPunct="0">
              <a:spcBef>
                <a:spcPct val="30000"/>
              </a:spcBef>
              <a:defRPr sz="1200">
                <a:solidFill>
                  <a:schemeClr val="tx1"/>
                </a:solidFill>
                <a:latin typeface="Calibri" pitchFamily="34" charset="0"/>
              </a:defRPr>
            </a:lvl2pPr>
            <a:lvl3pPr marL="1143000" indent="-228600" eaLnBrk="0" hangingPunct="0">
              <a:spcBef>
                <a:spcPct val="30000"/>
              </a:spcBef>
              <a:defRPr sz="1200">
                <a:solidFill>
                  <a:schemeClr val="tx1"/>
                </a:solidFill>
                <a:latin typeface="Calibri" pitchFamily="34" charset="0"/>
              </a:defRPr>
            </a:lvl3pPr>
            <a:lvl4pPr marL="1600200" indent="-228600" eaLnBrk="0" hangingPunct="0">
              <a:spcBef>
                <a:spcPct val="30000"/>
              </a:spcBef>
              <a:defRPr sz="1200">
                <a:solidFill>
                  <a:schemeClr val="tx1"/>
                </a:solidFill>
                <a:latin typeface="Calibri" pitchFamily="34" charset="0"/>
              </a:defRPr>
            </a:lvl4pPr>
            <a:lvl5pPr marL="2057400" indent="-228600" eaLnBrk="0" hangingPunct="0">
              <a:spcBef>
                <a:spcPct val="30000"/>
              </a:spcBef>
              <a:defRPr sz="1200">
                <a:solidFill>
                  <a:schemeClr val="tx1"/>
                </a:solidFill>
                <a:latin typeface="Calibri" pitchFamily="34" charset="0"/>
              </a:defRPr>
            </a:lvl5pPr>
            <a:lvl6pPr marL="2514600" indent="-228600" defTabSz="912813" eaLnBrk="0" fontAlgn="base" hangingPunct="0">
              <a:spcBef>
                <a:spcPct val="30000"/>
              </a:spcBef>
              <a:spcAft>
                <a:spcPct val="0"/>
              </a:spcAft>
              <a:defRPr sz="1200">
                <a:solidFill>
                  <a:schemeClr val="tx1"/>
                </a:solidFill>
                <a:latin typeface="Calibri" pitchFamily="34" charset="0"/>
              </a:defRPr>
            </a:lvl6pPr>
            <a:lvl7pPr marL="2971800" indent="-228600" defTabSz="912813" eaLnBrk="0" fontAlgn="base" hangingPunct="0">
              <a:spcBef>
                <a:spcPct val="30000"/>
              </a:spcBef>
              <a:spcAft>
                <a:spcPct val="0"/>
              </a:spcAft>
              <a:defRPr sz="1200">
                <a:solidFill>
                  <a:schemeClr val="tx1"/>
                </a:solidFill>
                <a:latin typeface="Calibri" pitchFamily="34" charset="0"/>
              </a:defRPr>
            </a:lvl7pPr>
            <a:lvl8pPr marL="3429000" indent="-228600" defTabSz="912813" eaLnBrk="0" fontAlgn="base" hangingPunct="0">
              <a:spcBef>
                <a:spcPct val="30000"/>
              </a:spcBef>
              <a:spcAft>
                <a:spcPct val="0"/>
              </a:spcAft>
              <a:defRPr sz="1200">
                <a:solidFill>
                  <a:schemeClr val="tx1"/>
                </a:solidFill>
                <a:latin typeface="Calibri" pitchFamily="34" charset="0"/>
              </a:defRPr>
            </a:lvl8pPr>
            <a:lvl9pPr marL="3886200" indent="-228600" defTabSz="912813"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1A07CF6D-75D3-4936-8463-C7F9EDE15FB5}" type="slidenum">
              <a:rPr lang="en-US" altLang="en-US" smtClean="0">
                <a:solidFill>
                  <a:srgbClr val="000000"/>
                </a:solidFill>
              </a:rPr>
              <a:pPr eaLnBrk="1" hangingPunct="1">
                <a:spcBef>
                  <a:spcPct val="0"/>
                </a:spcBef>
              </a:pPr>
              <a:t>12</a:t>
            </a:fld>
            <a:endParaRPr lang="en-US" altLang="en-US" smtClean="0">
              <a:solidFill>
                <a:srgbClr val="000000"/>
              </a:solidFill>
            </a:endParaRPr>
          </a:p>
        </p:txBody>
      </p:sp>
      <p:sp>
        <p:nvSpPr>
          <p:cNvPr id="483331" name="Rectangle 2"/>
          <p:cNvSpPr>
            <a:spLocks noGrp="1" noRot="1" noChangeAspect="1" noChangeArrowheads="1" noTextEdit="1"/>
          </p:cNvSpPr>
          <p:nvPr>
            <p:ph type="sldImg"/>
          </p:nvPr>
        </p:nvSpPr>
        <p:spPr bwMode="auto">
          <a:xfrm>
            <a:off x="698500" y="739775"/>
            <a:ext cx="5346700" cy="37004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3332" name="Rectangle 3"/>
          <p:cNvSpPr>
            <a:spLocks noGrp="1" noChangeArrowheads="1"/>
          </p:cNvSpPr>
          <p:nvPr>
            <p:ph type="body" idx="1"/>
          </p:nvPr>
        </p:nvSpPr>
        <p:spPr bwMode="auto">
          <a:xfrm>
            <a:off x="897517" y="4686826"/>
            <a:ext cx="4940729" cy="444049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p:txBody>
          <a:bodyPr/>
          <a:lstStyle>
            <a:lvl1pPr defTabSz="894220" eaLnBrk="0" hangingPunct="0">
              <a:lnSpc>
                <a:spcPct val="95000"/>
              </a:lnSpc>
              <a:defRPr sz="1900">
                <a:solidFill>
                  <a:srgbClr val="005A99"/>
                </a:solidFill>
                <a:latin typeface="Arial" charset="0"/>
              </a:defRPr>
            </a:lvl1pPr>
            <a:lvl2pPr marL="706917" indent="-271891" defTabSz="894220" eaLnBrk="0" hangingPunct="0">
              <a:lnSpc>
                <a:spcPct val="95000"/>
              </a:lnSpc>
              <a:defRPr sz="1900">
                <a:solidFill>
                  <a:srgbClr val="005A99"/>
                </a:solidFill>
                <a:latin typeface="Arial" charset="0"/>
              </a:defRPr>
            </a:lvl2pPr>
            <a:lvl3pPr marL="1087565" indent="-217513" defTabSz="894220" eaLnBrk="0" hangingPunct="0">
              <a:lnSpc>
                <a:spcPct val="95000"/>
              </a:lnSpc>
              <a:defRPr sz="1900">
                <a:solidFill>
                  <a:srgbClr val="005A99"/>
                </a:solidFill>
                <a:latin typeface="Arial" charset="0"/>
              </a:defRPr>
            </a:lvl3pPr>
            <a:lvl4pPr marL="1522590" indent="-217513" defTabSz="894220" eaLnBrk="0" hangingPunct="0">
              <a:lnSpc>
                <a:spcPct val="95000"/>
              </a:lnSpc>
              <a:defRPr sz="1900">
                <a:solidFill>
                  <a:srgbClr val="005A99"/>
                </a:solidFill>
                <a:latin typeface="Arial" charset="0"/>
              </a:defRPr>
            </a:lvl4pPr>
            <a:lvl5pPr marL="1957616" indent="-217513" defTabSz="894220" eaLnBrk="0" hangingPunct="0">
              <a:lnSpc>
                <a:spcPct val="95000"/>
              </a:lnSpc>
              <a:defRPr sz="1900">
                <a:solidFill>
                  <a:srgbClr val="005A99"/>
                </a:solidFill>
                <a:latin typeface="Arial" charset="0"/>
              </a:defRPr>
            </a:lvl5pPr>
            <a:lvl6pPr marL="2392642" indent="-217513" defTabSz="894220" eaLnBrk="0" fontAlgn="base" hangingPunct="0">
              <a:lnSpc>
                <a:spcPct val="95000"/>
              </a:lnSpc>
              <a:spcBef>
                <a:spcPct val="0"/>
              </a:spcBef>
              <a:spcAft>
                <a:spcPct val="0"/>
              </a:spcAft>
              <a:defRPr sz="1900">
                <a:solidFill>
                  <a:srgbClr val="005A99"/>
                </a:solidFill>
                <a:latin typeface="Arial" charset="0"/>
              </a:defRPr>
            </a:lvl6pPr>
            <a:lvl7pPr marL="2827668" indent="-217513" defTabSz="894220" eaLnBrk="0" fontAlgn="base" hangingPunct="0">
              <a:lnSpc>
                <a:spcPct val="95000"/>
              </a:lnSpc>
              <a:spcBef>
                <a:spcPct val="0"/>
              </a:spcBef>
              <a:spcAft>
                <a:spcPct val="0"/>
              </a:spcAft>
              <a:defRPr sz="1900">
                <a:solidFill>
                  <a:srgbClr val="005A99"/>
                </a:solidFill>
                <a:latin typeface="Arial" charset="0"/>
              </a:defRPr>
            </a:lvl7pPr>
            <a:lvl8pPr marL="3262694" indent="-217513" defTabSz="894220" eaLnBrk="0" fontAlgn="base" hangingPunct="0">
              <a:lnSpc>
                <a:spcPct val="95000"/>
              </a:lnSpc>
              <a:spcBef>
                <a:spcPct val="0"/>
              </a:spcBef>
              <a:spcAft>
                <a:spcPct val="0"/>
              </a:spcAft>
              <a:defRPr sz="1900">
                <a:solidFill>
                  <a:srgbClr val="005A99"/>
                </a:solidFill>
                <a:latin typeface="Arial" charset="0"/>
              </a:defRPr>
            </a:lvl8pPr>
            <a:lvl9pPr marL="3697719" indent="-217513" defTabSz="894220" eaLnBrk="0" fontAlgn="base" hangingPunct="0">
              <a:lnSpc>
                <a:spcPct val="95000"/>
              </a:lnSpc>
              <a:spcBef>
                <a:spcPct val="0"/>
              </a:spcBef>
              <a:spcAft>
                <a:spcPct val="0"/>
              </a:spcAft>
              <a:defRPr sz="1900">
                <a:solidFill>
                  <a:srgbClr val="005A99"/>
                </a:solidFill>
                <a:latin typeface="Arial" charset="0"/>
              </a:defRPr>
            </a:lvl9pPr>
          </a:lstStyle>
          <a:p>
            <a:pPr>
              <a:lnSpc>
                <a:spcPct val="100000"/>
              </a:lnSpc>
              <a:defRPr/>
            </a:pPr>
            <a:fld id="{85C1525B-8933-44A0-99D9-7CBE547D070E}" type="slidenum">
              <a:rPr lang="en-US" sz="1200">
                <a:solidFill>
                  <a:prstClr val="black"/>
                </a:solidFill>
                <a:latin typeface="Times New Roman" pitchFamily="18" charset="0"/>
              </a:rPr>
              <a:pPr>
                <a:lnSpc>
                  <a:spcPct val="100000"/>
                </a:lnSpc>
                <a:defRPr/>
              </a:pPr>
              <a:t>15</a:t>
            </a:fld>
            <a:endParaRPr lang="en-US" sz="1200">
              <a:solidFill>
                <a:prstClr val="black"/>
              </a:solidFill>
              <a:latin typeface="Times New Roman" pitchFamily="18" charset="0"/>
            </a:endParaRPr>
          </a:p>
        </p:txBody>
      </p:sp>
      <p:sp>
        <p:nvSpPr>
          <p:cNvPr id="32771" name="Rectangle 2"/>
          <p:cNvSpPr>
            <a:spLocks noGrp="1" noRot="1" noChangeAspect="1" noChangeArrowheads="1" noTextEdit="1"/>
          </p:cNvSpPr>
          <p:nvPr>
            <p:ph type="sldImg"/>
          </p:nvPr>
        </p:nvSpPr>
        <p:spPr>
          <a:xfrm>
            <a:off x="695325" y="739775"/>
            <a:ext cx="5345113" cy="3700463"/>
          </a:xfrm>
          <a:solidFill>
            <a:srgbClr val="FFFFFF"/>
          </a:solidFill>
          <a:ln/>
        </p:spPr>
      </p:sp>
      <p:sp>
        <p:nvSpPr>
          <p:cNvPr id="32772" name="Rectangle 3"/>
          <p:cNvSpPr>
            <a:spLocks noGrp="1" noChangeArrowheads="1"/>
          </p:cNvSpPr>
          <p:nvPr>
            <p:ph type="body" idx="1"/>
          </p:nvPr>
        </p:nvSpPr>
        <p:spPr>
          <a:solidFill>
            <a:srgbClr val="FFFFFF"/>
          </a:solidFill>
          <a:ln w="12700">
            <a:solidFill>
              <a:srgbClr val="000000"/>
            </a:solidFill>
            <a:miter lim="800000"/>
            <a:headEnd/>
            <a:tailEnd/>
          </a:ln>
        </p:spPr>
        <p:txBody>
          <a:bodyPr lIns="91425" tIns="45713" rIns="91425" bIns="45713"/>
          <a:lstStyle/>
          <a:p>
            <a:endParaRPr lang="en-GB"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F2CBCF-AACC-4E00-A11B-EF714E51E0D6}" type="slidenum">
              <a:rPr lang="en-GB">
                <a:solidFill>
                  <a:prstClr val="black"/>
                </a:solidFill>
              </a:rPr>
              <a:pPr/>
              <a:t>16</a:t>
            </a:fld>
            <a:endParaRPr lang="en-GB">
              <a:solidFill>
                <a:prstClr val="black"/>
              </a:solidFill>
            </a:endParaRPr>
          </a:p>
        </p:txBody>
      </p:sp>
      <p:sp>
        <p:nvSpPr>
          <p:cNvPr id="555010" name="Rectangle 2"/>
          <p:cNvSpPr>
            <a:spLocks noGrp="1" noRot="1" noChangeAspect="1" noChangeArrowheads="1" noTextEdit="1"/>
          </p:cNvSpPr>
          <p:nvPr>
            <p:ph type="sldImg"/>
          </p:nvPr>
        </p:nvSpPr>
        <p:spPr>
          <a:xfrm>
            <a:off x="696913" y="739775"/>
            <a:ext cx="5343525" cy="3698875"/>
          </a:xfrm>
          <a:ln/>
        </p:spPr>
      </p:sp>
      <p:sp>
        <p:nvSpPr>
          <p:cNvPr id="555011" name="Rectangle 3"/>
          <p:cNvSpPr>
            <a:spLocks noGrp="1" noChangeArrowheads="1"/>
          </p:cNvSpPr>
          <p:nvPr>
            <p:ph type="body" idx="1"/>
          </p:nvPr>
        </p:nvSpPr>
        <p:spPr/>
        <p:txBody>
          <a:bodyPr/>
          <a:lstStyle/>
          <a:p>
            <a:endParaRPr lang="nb-NO"/>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5325" y="739775"/>
            <a:ext cx="5345113" cy="3700463"/>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7F959D02-B5F0-4AB0-B780-6DA9064736B4}" type="slidenum">
              <a:rPr lang="en-GB" smtClean="0">
                <a:solidFill>
                  <a:prstClr val="black"/>
                </a:solidFill>
              </a:rPr>
              <a:pPr>
                <a:defRPr/>
              </a:pPr>
              <a:t>31</a:t>
            </a:fld>
            <a:endParaRPr lang="en-GB">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Master" Target="../slideMasters/slideMaster1.xml"/><Relationship Id="rId6" Type="http://schemas.openxmlformats.org/officeDocument/2006/relationships/image" Target="../media/image38.jpeg"/><Relationship Id="rId5" Type="http://schemas.openxmlformats.org/officeDocument/2006/relationships/image" Target="../media/image5.png"/><Relationship Id="rId4" Type="http://schemas.openxmlformats.org/officeDocument/2006/relationships/image" Target="../media/image37.jpeg"/></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30.jpeg"/><Relationship Id="rId1" Type="http://schemas.openxmlformats.org/officeDocument/2006/relationships/slideMaster" Target="../slideMasters/slideMaster3.xml"/><Relationship Id="rId6" Type="http://schemas.openxmlformats.org/officeDocument/2006/relationships/image" Target="../media/image32.jpeg"/><Relationship Id="rId5" Type="http://schemas.openxmlformats.org/officeDocument/2006/relationships/image" Target="../media/image15.png"/><Relationship Id="rId4" Type="http://schemas.openxmlformats.org/officeDocument/2006/relationships/image" Target="../media/image31.jpeg"/></Relationships>
</file>

<file path=ppt/slideLayouts/_rels/slideLayout10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33.jpeg"/><Relationship Id="rId1" Type="http://schemas.openxmlformats.org/officeDocument/2006/relationships/slideMaster" Target="../slideMasters/slideMaster3.xml"/><Relationship Id="rId6" Type="http://schemas.openxmlformats.org/officeDocument/2006/relationships/image" Target="../media/image35.jpeg"/><Relationship Id="rId5" Type="http://schemas.openxmlformats.org/officeDocument/2006/relationships/image" Target="../media/image15.png"/><Relationship Id="rId4" Type="http://schemas.openxmlformats.org/officeDocument/2006/relationships/image" Target="../media/image34.jpeg"/></Relationships>
</file>

<file path=ppt/slideLayouts/_rels/slideLayout10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Master" Target="../slideMasters/slideMaster3.xml"/><Relationship Id="rId6" Type="http://schemas.openxmlformats.org/officeDocument/2006/relationships/image" Target="../media/image38.jpeg"/><Relationship Id="rId5" Type="http://schemas.openxmlformats.org/officeDocument/2006/relationships/image" Target="../media/image5.png"/><Relationship Id="rId4" Type="http://schemas.openxmlformats.org/officeDocument/2006/relationships/image" Target="../media/image37.jpeg"/></Relationships>
</file>

<file path=ppt/slideLayouts/_rels/slideLayout10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19.jpeg"/><Relationship Id="rId1" Type="http://schemas.openxmlformats.org/officeDocument/2006/relationships/slideMaster" Target="../slideMasters/slideMaster3.xml"/><Relationship Id="rId6" Type="http://schemas.openxmlformats.org/officeDocument/2006/relationships/image" Target="../media/image39.jpeg"/><Relationship Id="rId5" Type="http://schemas.openxmlformats.org/officeDocument/2006/relationships/image" Target="../media/image14.png"/><Relationship Id="rId4" Type="http://schemas.openxmlformats.org/officeDocument/2006/relationships/image" Target="../media/image20.jpeg"/></Relationships>
</file>

<file path=ppt/slideLayouts/_rels/slideLayout10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0.jpe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20.jpeg"/><Relationship Id="rId4" Type="http://schemas.openxmlformats.org/officeDocument/2006/relationships/image" Target="../media/image17.png"/></Relationships>
</file>

<file path=ppt/slideLayouts/_rels/slideLayout10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1.jpe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0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6.jpe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7.jpe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0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8.jpe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0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9.jpe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39.jpeg"/><Relationship Id="rId5" Type="http://schemas.openxmlformats.org/officeDocument/2006/relationships/image" Target="../media/image14.png"/><Relationship Id="rId4" Type="http://schemas.openxmlformats.org/officeDocument/2006/relationships/image" Target="../media/image20.jpeg"/></Relationships>
</file>

<file path=ppt/slideLayouts/_rels/slideLayout1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0.jpe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1.jpe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2.jpe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3.jpe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4.jpe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5.jpe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6.jpe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7.jpe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8.jpe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9.jpe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0.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20.jpeg"/><Relationship Id="rId4" Type="http://schemas.openxmlformats.org/officeDocument/2006/relationships/image" Target="../media/image17.png"/></Relationships>
</file>

<file path=ppt/slideLayouts/_rels/slideLayout1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60.jpe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61.jpeg"/><Relationship Id="rId1" Type="http://schemas.openxmlformats.org/officeDocument/2006/relationships/slideMaster" Target="../slideMasters/slideMaster3.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1.jpe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4.jpeg"/><Relationship Id="rId1" Type="http://schemas.openxmlformats.org/officeDocument/2006/relationships/slideMaster" Target="../slideMasters/slideMaster3.xml"/><Relationship Id="rId6" Type="http://schemas.openxmlformats.org/officeDocument/2006/relationships/image" Target="../media/image66.jpeg"/><Relationship Id="rId5" Type="http://schemas.openxmlformats.org/officeDocument/2006/relationships/image" Target="../media/image5.png"/><Relationship Id="rId4" Type="http://schemas.openxmlformats.org/officeDocument/2006/relationships/image" Target="../media/image65.jpeg"/><Relationship Id="rId9" Type="http://schemas.openxmlformats.org/officeDocument/2006/relationships/image" Target="../media/image62.png"/></Relationships>
</file>

<file path=ppt/slideLayouts/_rels/slideLayout13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7.jpeg"/><Relationship Id="rId1" Type="http://schemas.openxmlformats.org/officeDocument/2006/relationships/slideMaster" Target="../slideMasters/slideMaster3.xml"/><Relationship Id="rId6" Type="http://schemas.openxmlformats.org/officeDocument/2006/relationships/image" Target="../media/image69.jpeg"/><Relationship Id="rId5" Type="http://schemas.openxmlformats.org/officeDocument/2006/relationships/image" Target="../media/image5.png"/><Relationship Id="rId4" Type="http://schemas.openxmlformats.org/officeDocument/2006/relationships/image" Target="../media/image68.jpeg"/><Relationship Id="rId9" Type="http://schemas.openxmlformats.org/officeDocument/2006/relationships/image" Target="../media/image62.png"/></Relationships>
</file>

<file path=ppt/slideLayouts/_rels/slideLayout13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70.jpeg"/><Relationship Id="rId1" Type="http://schemas.openxmlformats.org/officeDocument/2006/relationships/slideMaster" Target="../slideMasters/slideMaster3.xml"/><Relationship Id="rId6" Type="http://schemas.openxmlformats.org/officeDocument/2006/relationships/image" Target="../media/image72.jpeg"/><Relationship Id="rId5" Type="http://schemas.openxmlformats.org/officeDocument/2006/relationships/image" Target="../media/image5.png"/><Relationship Id="rId4" Type="http://schemas.openxmlformats.org/officeDocument/2006/relationships/image" Target="../media/image71.jpeg"/><Relationship Id="rId9" Type="http://schemas.openxmlformats.org/officeDocument/2006/relationships/image" Target="../media/image62.pn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73.jpeg"/><Relationship Id="rId1" Type="http://schemas.openxmlformats.org/officeDocument/2006/relationships/slideMaster" Target="../slideMasters/slideMaster3.xml"/><Relationship Id="rId6" Type="http://schemas.openxmlformats.org/officeDocument/2006/relationships/image" Target="../media/image75.jpeg"/><Relationship Id="rId5" Type="http://schemas.openxmlformats.org/officeDocument/2006/relationships/image" Target="../media/image7.png"/><Relationship Id="rId4" Type="http://schemas.openxmlformats.org/officeDocument/2006/relationships/image" Target="../media/image74.jpeg"/><Relationship Id="rId9" Type="http://schemas.openxmlformats.org/officeDocument/2006/relationships/image" Target="../media/image6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4.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6.jpe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1.png"/><Relationship Id="rId4" Type="http://schemas.openxmlformats.org/officeDocument/2006/relationships/image" Target="../media/image11.png"/></Relationships>
</file>

<file path=ppt/slideLayouts/_rels/slideLayout14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4.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4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4.xml"/><Relationship Id="rId6" Type="http://schemas.openxmlformats.org/officeDocument/2006/relationships/image" Target="../media/image14.png"/><Relationship Id="rId5" Type="http://schemas.openxmlformats.org/officeDocument/2006/relationships/image" Target="../media/image20.jpeg"/><Relationship Id="rId4" Type="http://schemas.openxmlformats.org/officeDocument/2006/relationships/image" Target="../media/image17.png"/></Relationships>
</file>

<file path=ppt/slideLayouts/_rels/slideLayout14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21.jpeg"/><Relationship Id="rId1" Type="http://schemas.openxmlformats.org/officeDocument/2006/relationships/slideMaster" Target="../slideMasters/slideMaster4.xml"/><Relationship Id="rId6" Type="http://schemas.openxmlformats.org/officeDocument/2006/relationships/image" Target="../media/image23.jpeg"/><Relationship Id="rId5" Type="http://schemas.openxmlformats.org/officeDocument/2006/relationships/image" Target="../media/image15.png"/><Relationship Id="rId4" Type="http://schemas.openxmlformats.org/officeDocument/2006/relationships/image" Target="../media/image22.jpeg"/><Relationship Id="rId9" Type="http://schemas.openxmlformats.org/officeDocument/2006/relationships/image" Target="../media/image1.png"/></Relationships>
</file>

<file path=ppt/slideLayouts/_rels/slideLayout14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Master" Target="../slideMasters/slideMaster4.xml"/><Relationship Id="rId6" Type="http://schemas.openxmlformats.org/officeDocument/2006/relationships/image" Target="../media/image26.jpeg"/><Relationship Id="rId5" Type="http://schemas.openxmlformats.org/officeDocument/2006/relationships/image" Target="../media/image15.png"/><Relationship Id="rId4" Type="http://schemas.openxmlformats.org/officeDocument/2006/relationships/image" Target="../media/image25.jpeg"/></Relationships>
</file>

<file path=ppt/slideLayouts/_rels/slideLayout14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27.jpeg"/><Relationship Id="rId1" Type="http://schemas.openxmlformats.org/officeDocument/2006/relationships/slideMaster" Target="../slideMasters/slideMaster4.xml"/><Relationship Id="rId6" Type="http://schemas.openxmlformats.org/officeDocument/2006/relationships/image" Target="../media/image29.jpeg"/><Relationship Id="rId5" Type="http://schemas.openxmlformats.org/officeDocument/2006/relationships/image" Target="../media/image15.png"/><Relationship Id="rId4" Type="http://schemas.openxmlformats.org/officeDocument/2006/relationships/image" Target="../media/image28.jpeg"/></Relationships>
</file>

<file path=ppt/slideLayouts/_rels/slideLayout14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30.jpeg"/><Relationship Id="rId1" Type="http://schemas.openxmlformats.org/officeDocument/2006/relationships/slideMaster" Target="../slideMasters/slideMaster4.xml"/><Relationship Id="rId6" Type="http://schemas.openxmlformats.org/officeDocument/2006/relationships/image" Target="../media/image32.jpeg"/><Relationship Id="rId5" Type="http://schemas.openxmlformats.org/officeDocument/2006/relationships/image" Target="../media/image15.png"/><Relationship Id="rId4" Type="http://schemas.openxmlformats.org/officeDocument/2006/relationships/image" Target="../media/image31.jpeg"/></Relationships>
</file>

<file path=ppt/slideLayouts/_rels/slideLayout14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33.jpeg"/><Relationship Id="rId1" Type="http://schemas.openxmlformats.org/officeDocument/2006/relationships/slideMaster" Target="../slideMasters/slideMaster4.xml"/><Relationship Id="rId6" Type="http://schemas.openxmlformats.org/officeDocument/2006/relationships/image" Target="../media/image35.jpeg"/><Relationship Id="rId5" Type="http://schemas.openxmlformats.org/officeDocument/2006/relationships/image" Target="../media/image15.png"/><Relationship Id="rId4" Type="http://schemas.openxmlformats.org/officeDocument/2006/relationships/image" Target="../media/image34.jpeg"/></Relationships>
</file>

<file path=ppt/slideLayouts/_rels/slideLayout14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Master" Target="../slideMasters/slideMaster4.xml"/><Relationship Id="rId6" Type="http://schemas.openxmlformats.org/officeDocument/2006/relationships/image" Target="../media/image38.jpeg"/><Relationship Id="rId5" Type="http://schemas.openxmlformats.org/officeDocument/2006/relationships/image" Target="../media/image5.png"/><Relationship Id="rId4" Type="http://schemas.openxmlformats.org/officeDocument/2006/relationships/image" Target="../media/image37.jpeg"/></Relationships>
</file>

<file path=ppt/slideLayouts/_rels/slideLayout14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19.jpeg"/><Relationship Id="rId1" Type="http://schemas.openxmlformats.org/officeDocument/2006/relationships/slideMaster" Target="../slideMasters/slideMaster4.xml"/><Relationship Id="rId6" Type="http://schemas.openxmlformats.org/officeDocument/2006/relationships/image" Target="../media/image39.jpeg"/><Relationship Id="rId5" Type="http://schemas.openxmlformats.org/officeDocument/2006/relationships/image" Target="../media/image14.png"/><Relationship Id="rId4" Type="http://schemas.openxmlformats.org/officeDocument/2006/relationships/image" Target="../media/image20.jpe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7.jpe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5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0.jpeg"/><Relationship Id="rId1" Type="http://schemas.openxmlformats.org/officeDocument/2006/relationships/slideMaster" Target="../slideMasters/slideMaster4.xml"/><Relationship Id="rId6" Type="http://schemas.openxmlformats.org/officeDocument/2006/relationships/image" Target="../media/image14.png"/><Relationship Id="rId5" Type="http://schemas.openxmlformats.org/officeDocument/2006/relationships/image" Target="../media/image20.jpeg"/><Relationship Id="rId4" Type="http://schemas.openxmlformats.org/officeDocument/2006/relationships/image" Target="../media/image17.png"/></Relationships>
</file>

<file path=ppt/slideLayouts/_rels/slideLayout15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1.jpeg"/><Relationship Id="rId1" Type="http://schemas.openxmlformats.org/officeDocument/2006/relationships/slideMaster" Target="../slideMasters/slideMaster4.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5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6.jpeg"/><Relationship Id="rId1" Type="http://schemas.openxmlformats.org/officeDocument/2006/relationships/slideMaster" Target="../slideMasters/slideMaster4.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5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7.jpeg"/><Relationship Id="rId1" Type="http://schemas.openxmlformats.org/officeDocument/2006/relationships/slideMaster" Target="../slideMasters/slideMaster4.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5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8.jpeg"/><Relationship Id="rId1" Type="http://schemas.openxmlformats.org/officeDocument/2006/relationships/slideMaster" Target="../slideMasters/slideMaster4.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5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9.jpeg"/><Relationship Id="rId1" Type="http://schemas.openxmlformats.org/officeDocument/2006/relationships/slideMaster" Target="../slideMasters/slideMaster4.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5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0.jpeg"/><Relationship Id="rId1" Type="http://schemas.openxmlformats.org/officeDocument/2006/relationships/slideMaster" Target="../slideMasters/slideMaster4.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5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1.jpeg"/><Relationship Id="rId1" Type="http://schemas.openxmlformats.org/officeDocument/2006/relationships/slideMaster" Target="../slideMasters/slideMaster4.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5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2.jpeg"/><Relationship Id="rId1" Type="http://schemas.openxmlformats.org/officeDocument/2006/relationships/slideMaster" Target="../slideMasters/slideMaster4.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5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3.jpeg"/><Relationship Id="rId1" Type="http://schemas.openxmlformats.org/officeDocument/2006/relationships/slideMaster" Target="../slideMasters/slideMaster4.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8.jpe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6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4.jpeg"/><Relationship Id="rId1" Type="http://schemas.openxmlformats.org/officeDocument/2006/relationships/slideMaster" Target="../slideMasters/slideMaster4.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6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5.jpeg"/><Relationship Id="rId1" Type="http://schemas.openxmlformats.org/officeDocument/2006/relationships/slideMaster" Target="../slideMasters/slideMaster4.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6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6.jpeg"/><Relationship Id="rId1" Type="http://schemas.openxmlformats.org/officeDocument/2006/relationships/slideMaster" Target="../slideMasters/slideMaster4.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6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7.jpeg"/><Relationship Id="rId1" Type="http://schemas.openxmlformats.org/officeDocument/2006/relationships/slideMaster" Target="../slideMasters/slideMaster4.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6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8.jpeg"/><Relationship Id="rId1" Type="http://schemas.openxmlformats.org/officeDocument/2006/relationships/slideMaster" Target="../slideMasters/slideMaster4.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6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9.jpeg"/><Relationship Id="rId1" Type="http://schemas.openxmlformats.org/officeDocument/2006/relationships/slideMaster" Target="../slideMasters/slideMaster4.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6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60.jpeg"/><Relationship Id="rId1" Type="http://schemas.openxmlformats.org/officeDocument/2006/relationships/slideMaster" Target="../slideMasters/slideMaster4.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6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61.jpeg"/><Relationship Id="rId1" Type="http://schemas.openxmlformats.org/officeDocument/2006/relationships/slideMaster" Target="../slideMasters/slideMaster4.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9.jpe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4.jpeg"/><Relationship Id="rId1" Type="http://schemas.openxmlformats.org/officeDocument/2006/relationships/slideMaster" Target="../slideMasters/slideMaster4.xml"/><Relationship Id="rId6" Type="http://schemas.openxmlformats.org/officeDocument/2006/relationships/image" Target="../media/image66.jpeg"/><Relationship Id="rId5" Type="http://schemas.openxmlformats.org/officeDocument/2006/relationships/image" Target="../media/image5.png"/><Relationship Id="rId4" Type="http://schemas.openxmlformats.org/officeDocument/2006/relationships/image" Target="../media/image65.jpeg"/><Relationship Id="rId9" Type="http://schemas.openxmlformats.org/officeDocument/2006/relationships/image" Target="../media/image62.png"/></Relationships>
</file>

<file path=ppt/slideLayouts/_rels/slideLayout17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7.jpeg"/><Relationship Id="rId1" Type="http://schemas.openxmlformats.org/officeDocument/2006/relationships/slideMaster" Target="../slideMasters/slideMaster4.xml"/><Relationship Id="rId6" Type="http://schemas.openxmlformats.org/officeDocument/2006/relationships/image" Target="../media/image69.jpeg"/><Relationship Id="rId5" Type="http://schemas.openxmlformats.org/officeDocument/2006/relationships/image" Target="../media/image5.png"/><Relationship Id="rId4" Type="http://schemas.openxmlformats.org/officeDocument/2006/relationships/image" Target="../media/image68.jpeg"/><Relationship Id="rId9" Type="http://schemas.openxmlformats.org/officeDocument/2006/relationships/image" Target="../media/image62.png"/></Relationships>
</file>

<file path=ppt/slideLayouts/_rels/slideLayout17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70.jpeg"/><Relationship Id="rId1" Type="http://schemas.openxmlformats.org/officeDocument/2006/relationships/slideMaster" Target="../slideMasters/slideMaster4.xml"/><Relationship Id="rId6" Type="http://schemas.openxmlformats.org/officeDocument/2006/relationships/image" Target="../media/image72.jpeg"/><Relationship Id="rId5" Type="http://schemas.openxmlformats.org/officeDocument/2006/relationships/image" Target="../media/image5.png"/><Relationship Id="rId4" Type="http://schemas.openxmlformats.org/officeDocument/2006/relationships/image" Target="../media/image71.jpeg"/><Relationship Id="rId9" Type="http://schemas.openxmlformats.org/officeDocument/2006/relationships/image" Target="../media/image62.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0.jpe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73.jpeg"/><Relationship Id="rId1" Type="http://schemas.openxmlformats.org/officeDocument/2006/relationships/slideMaster" Target="../slideMasters/slideMaster4.xml"/><Relationship Id="rId6" Type="http://schemas.openxmlformats.org/officeDocument/2006/relationships/image" Target="../media/image75.jpeg"/><Relationship Id="rId5" Type="http://schemas.openxmlformats.org/officeDocument/2006/relationships/image" Target="../media/image7.png"/><Relationship Id="rId4" Type="http://schemas.openxmlformats.org/officeDocument/2006/relationships/image" Target="../media/image74.jpeg"/><Relationship Id="rId9" Type="http://schemas.openxmlformats.org/officeDocument/2006/relationships/image" Target="../media/image62.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5.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5.xml"/><Relationship Id="rId5" Type="http://schemas.openxmlformats.org/officeDocument/2006/relationships/image" Target="../media/image1.png"/><Relationship Id="rId4" Type="http://schemas.openxmlformats.org/officeDocument/2006/relationships/image" Target="../media/image11.png"/></Relationships>
</file>

<file path=ppt/slideLayouts/_rels/slideLayout18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5.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8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20.jpeg"/><Relationship Id="rId4" Type="http://schemas.openxmlformats.org/officeDocument/2006/relationships/image" Target="../media/image17.png"/></Relationships>
</file>

<file path=ppt/slideLayouts/_rels/slideLayout18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21.jpeg"/><Relationship Id="rId1" Type="http://schemas.openxmlformats.org/officeDocument/2006/relationships/slideMaster" Target="../slideMasters/slideMaster5.xml"/><Relationship Id="rId6" Type="http://schemas.openxmlformats.org/officeDocument/2006/relationships/image" Target="../media/image23.jpeg"/><Relationship Id="rId5" Type="http://schemas.openxmlformats.org/officeDocument/2006/relationships/image" Target="../media/image15.png"/><Relationship Id="rId4" Type="http://schemas.openxmlformats.org/officeDocument/2006/relationships/image" Target="../media/image22.jpeg"/><Relationship Id="rId9"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1.jpe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9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Master" Target="../slideMasters/slideMaster5.xml"/><Relationship Id="rId6" Type="http://schemas.openxmlformats.org/officeDocument/2006/relationships/image" Target="../media/image26.jpeg"/><Relationship Id="rId5" Type="http://schemas.openxmlformats.org/officeDocument/2006/relationships/image" Target="../media/image15.png"/><Relationship Id="rId4" Type="http://schemas.openxmlformats.org/officeDocument/2006/relationships/image" Target="../media/image25.jpeg"/></Relationships>
</file>

<file path=ppt/slideLayouts/_rels/slideLayout19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27.jpeg"/><Relationship Id="rId1" Type="http://schemas.openxmlformats.org/officeDocument/2006/relationships/slideMaster" Target="../slideMasters/slideMaster5.xml"/><Relationship Id="rId6" Type="http://schemas.openxmlformats.org/officeDocument/2006/relationships/image" Target="../media/image29.jpeg"/><Relationship Id="rId5" Type="http://schemas.openxmlformats.org/officeDocument/2006/relationships/image" Target="../media/image15.png"/><Relationship Id="rId4" Type="http://schemas.openxmlformats.org/officeDocument/2006/relationships/image" Target="../media/image28.jpeg"/></Relationships>
</file>

<file path=ppt/slideLayouts/_rels/slideLayout19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30.jpeg"/><Relationship Id="rId1" Type="http://schemas.openxmlformats.org/officeDocument/2006/relationships/slideMaster" Target="../slideMasters/slideMaster5.xml"/><Relationship Id="rId6" Type="http://schemas.openxmlformats.org/officeDocument/2006/relationships/image" Target="../media/image32.jpeg"/><Relationship Id="rId5" Type="http://schemas.openxmlformats.org/officeDocument/2006/relationships/image" Target="../media/image15.png"/><Relationship Id="rId4" Type="http://schemas.openxmlformats.org/officeDocument/2006/relationships/image" Target="../media/image31.jpeg"/></Relationships>
</file>

<file path=ppt/slideLayouts/_rels/slideLayout19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33.jpeg"/><Relationship Id="rId1" Type="http://schemas.openxmlformats.org/officeDocument/2006/relationships/slideMaster" Target="../slideMasters/slideMaster5.xml"/><Relationship Id="rId6" Type="http://schemas.openxmlformats.org/officeDocument/2006/relationships/image" Target="../media/image35.jpeg"/><Relationship Id="rId5" Type="http://schemas.openxmlformats.org/officeDocument/2006/relationships/image" Target="../media/image15.png"/><Relationship Id="rId4" Type="http://schemas.openxmlformats.org/officeDocument/2006/relationships/image" Target="../media/image34.jpeg"/></Relationships>
</file>

<file path=ppt/slideLayouts/_rels/slideLayout19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Master" Target="../slideMasters/slideMaster5.xml"/><Relationship Id="rId6" Type="http://schemas.openxmlformats.org/officeDocument/2006/relationships/image" Target="../media/image38.jpeg"/><Relationship Id="rId5" Type="http://schemas.openxmlformats.org/officeDocument/2006/relationships/image" Target="../media/image5.png"/><Relationship Id="rId4" Type="http://schemas.openxmlformats.org/officeDocument/2006/relationships/image" Target="../media/image37.jpeg"/></Relationships>
</file>

<file path=ppt/slideLayouts/_rels/slideLayout19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19.jpeg"/><Relationship Id="rId1" Type="http://schemas.openxmlformats.org/officeDocument/2006/relationships/slideMaster" Target="../slideMasters/slideMaster5.xml"/><Relationship Id="rId6" Type="http://schemas.openxmlformats.org/officeDocument/2006/relationships/image" Target="../media/image39.jpeg"/><Relationship Id="rId5" Type="http://schemas.openxmlformats.org/officeDocument/2006/relationships/image" Target="../media/image14.png"/><Relationship Id="rId4" Type="http://schemas.openxmlformats.org/officeDocument/2006/relationships/image" Target="../media/image20.jpeg"/></Relationships>
</file>

<file path=ppt/slideLayouts/_rels/slideLayout19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0.jpeg"/><Relationship Id="rId1" Type="http://schemas.openxmlformats.org/officeDocument/2006/relationships/slideMaster" Target="../slideMasters/slideMaster5.xml"/><Relationship Id="rId6" Type="http://schemas.openxmlformats.org/officeDocument/2006/relationships/image" Target="../media/image14.png"/><Relationship Id="rId5" Type="http://schemas.openxmlformats.org/officeDocument/2006/relationships/image" Target="../media/image20.jpeg"/><Relationship Id="rId4" Type="http://schemas.openxmlformats.org/officeDocument/2006/relationships/image" Target="../media/image17.png"/></Relationships>
</file>

<file path=ppt/slideLayouts/_rels/slideLayout19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1.jpeg"/><Relationship Id="rId1" Type="http://schemas.openxmlformats.org/officeDocument/2006/relationships/slideMaster" Target="../slideMasters/slideMaster5.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9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6.jpeg"/><Relationship Id="rId1" Type="http://schemas.openxmlformats.org/officeDocument/2006/relationships/slideMaster" Target="../slideMasters/slideMaster5.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19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7.jpeg"/><Relationship Id="rId1" Type="http://schemas.openxmlformats.org/officeDocument/2006/relationships/slideMaster" Target="../slideMasters/slideMaster5.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2.jpe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0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8.jpeg"/><Relationship Id="rId1" Type="http://schemas.openxmlformats.org/officeDocument/2006/relationships/slideMaster" Target="../slideMasters/slideMaster5.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0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9.jpeg"/><Relationship Id="rId1" Type="http://schemas.openxmlformats.org/officeDocument/2006/relationships/slideMaster" Target="../slideMasters/slideMaster5.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0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0.jpeg"/><Relationship Id="rId1" Type="http://schemas.openxmlformats.org/officeDocument/2006/relationships/slideMaster" Target="../slideMasters/slideMaster5.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0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1.jpeg"/><Relationship Id="rId1" Type="http://schemas.openxmlformats.org/officeDocument/2006/relationships/slideMaster" Target="../slideMasters/slideMaster5.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0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2.jpeg"/><Relationship Id="rId1" Type="http://schemas.openxmlformats.org/officeDocument/2006/relationships/slideMaster" Target="../slideMasters/slideMaster5.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0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3.jpeg"/><Relationship Id="rId1" Type="http://schemas.openxmlformats.org/officeDocument/2006/relationships/slideMaster" Target="../slideMasters/slideMaster5.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0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4.jpeg"/><Relationship Id="rId1" Type="http://schemas.openxmlformats.org/officeDocument/2006/relationships/slideMaster" Target="../slideMasters/slideMaster5.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0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5.jpeg"/><Relationship Id="rId1" Type="http://schemas.openxmlformats.org/officeDocument/2006/relationships/slideMaster" Target="../slideMasters/slideMaster5.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0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6.jpeg"/><Relationship Id="rId1" Type="http://schemas.openxmlformats.org/officeDocument/2006/relationships/slideMaster" Target="../slideMasters/slideMaster5.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0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7.jpeg"/><Relationship Id="rId1" Type="http://schemas.openxmlformats.org/officeDocument/2006/relationships/slideMaster" Target="../slideMasters/slideMaster5.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3.jpe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8.jpeg"/><Relationship Id="rId1" Type="http://schemas.openxmlformats.org/officeDocument/2006/relationships/slideMaster" Target="../slideMasters/slideMaster5.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9.jpeg"/><Relationship Id="rId1" Type="http://schemas.openxmlformats.org/officeDocument/2006/relationships/slideMaster" Target="../slideMasters/slideMaster5.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60.jpeg"/><Relationship Id="rId1" Type="http://schemas.openxmlformats.org/officeDocument/2006/relationships/slideMaster" Target="../slideMasters/slideMaster5.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61.jpeg"/><Relationship Id="rId1" Type="http://schemas.openxmlformats.org/officeDocument/2006/relationships/slideMaster" Target="../slideMasters/slideMaster5.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4.jpe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4.jpeg"/><Relationship Id="rId1" Type="http://schemas.openxmlformats.org/officeDocument/2006/relationships/slideMaster" Target="../slideMasters/slideMaster5.xml"/><Relationship Id="rId6" Type="http://schemas.openxmlformats.org/officeDocument/2006/relationships/image" Target="../media/image66.jpeg"/><Relationship Id="rId5" Type="http://schemas.openxmlformats.org/officeDocument/2006/relationships/image" Target="../media/image5.png"/><Relationship Id="rId4" Type="http://schemas.openxmlformats.org/officeDocument/2006/relationships/image" Target="../media/image65.jpeg"/><Relationship Id="rId9" Type="http://schemas.openxmlformats.org/officeDocument/2006/relationships/image" Target="../media/image62.png"/></Relationships>
</file>

<file path=ppt/slideLayouts/_rels/slideLayout22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7.jpeg"/><Relationship Id="rId1" Type="http://schemas.openxmlformats.org/officeDocument/2006/relationships/slideMaster" Target="../slideMasters/slideMaster5.xml"/><Relationship Id="rId6" Type="http://schemas.openxmlformats.org/officeDocument/2006/relationships/image" Target="../media/image69.jpeg"/><Relationship Id="rId5" Type="http://schemas.openxmlformats.org/officeDocument/2006/relationships/image" Target="../media/image5.png"/><Relationship Id="rId4" Type="http://schemas.openxmlformats.org/officeDocument/2006/relationships/image" Target="../media/image68.jpeg"/><Relationship Id="rId9" Type="http://schemas.openxmlformats.org/officeDocument/2006/relationships/image" Target="../media/image62.png"/></Relationships>
</file>

<file path=ppt/slideLayouts/_rels/slideLayout22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70.jpeg"/><Relationship Id="rId1" Type="http://schemas.openxmlformats.org/officeDocument/2006/relationships/slideMaster" Target="../slideMasters/slideMaster5.xml"/><Relationship Id="rId6" Type="http://schemas.openxmlformats.org/officeDocument/2006/relationships/image" Target="../media/image72.jpeg"/><Relationship Id="rId5" Type="http://schemas.openxmlformats.org/officeDocument/2006/relationships/image" Target="../media/image5.png"/><Relationship Id="rId4" Type="http://schemas.openxmlformats.org/officeDocument/2006/relationships/image" Target="../media/image71.jpeg"/><Relationship Id="rId9" Type="http://schemas.openxmlformats.org/officeDocument/2006/relationships/image" Target="../media/image62.png"/></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73.jpeg"/><Relationship Id="rId1" Type="http://schemas.openxmlformats.org/officeDocument/2006/relationships/slideMaster" Target="../slideMasters/slideMaster5.xml"/><Relationship Id="rId6" Type="http://schemas.openxmlformats.org/officeDocument/2006/relationships/image" Target="../media/image75.jpeg"/><Relationship Id="rId5" Type="http://schemas.openxmlformats.org/officeDocument/2006/relationships/image" Target="../media/image7.png"/><Relationship Id="rId4" Type="http://schemas.openxmlformats.org/officeDocument/2006/relationships/image" Target="../media/image74.jpeg"/><Relationship Id="rId9" Type="http://schemas.openxmlformats.org/officeDocument/2006/relationships/image" Target="../media/image62.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5.jpe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8.jpeg"/><Relationship Id="rId1" Type="http://schemas.openxmlformats.org/officeDocument/2006/relationships/slideMaster" Target="../slideMasters/slideMaster6.xml"/><Relationship Id="rId6" Type="http://schemas.openxmlformats.org/officeDocument/2006/relationships/image" Target="../media/image79.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0.jpeg"/><Relationship Id="rId1" Type="http://schemas.openxmlformats.org/officeDocument/2006/relationships/slideMaster" Target="../slideMasters/slideMaster6.xml"/><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image" Target="../media/image79.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 Id="rId5" Type="http://schemas.openxmlformats.org/officeDocument/2006/relationships/image" Target="../media/image81.png"/><Relationship Id="rId4" Type="http://schemas.openxmlformats.org/officeDocument/2006/relationships/image" Target="../media/image11.pn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2.jpeg"/><Relationship Id="rId1" Type="http://schemas.openxmlformats.org/officeDocument/2006/relationships/slideMaster" Target="../slideMasters/slideMaster6.xml"/><Relationship Id="rId6" Type="http://schemas.openxmlformats.org/officeDocument/2006/relationships/image" Target="../media/image79.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3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6.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3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21.jpeg"/><Relationship Id="rId1" Type="http://schemas.openxmlformats.org/officeDocument/2006/relationships/slideMaster" Target="../slideMasters/slideMaster6.xml"/><Relationship Id="rId6" Type="http://schemas.openxmlformats.org/officeDocument/2006/relationships/image" Target="../media/image23.jpeg"/><Relationship Id="rId5" Type="http://schemas.openxmlformats.org/officeDocument/2006/relationships/image" Target="../media/image15.png"/><Relationship Id="rId4" Type="http://schemas.openxmlformats.org/officeDocument/2006/relationships/image" Target="../media/image22.jpeg"/></Relationships>
</file>

<file path=ppt/slideLayouts/_rels/slideLayout23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Master" Target="../slideMasters/slideMaster6.xml"/><Relationship Id="rId6" Type="http://schemas.openxmlformats.org/officeDocument/2006/relationships/image" Target="../media/image26.jpeg"/><Relationship Id="rId5" Type="http://schemas.openxmlformats.org/officeDocument/2006/relationships/image" Target="../media/image15.png"/><Relationship Id="rId4" Type="http://schemas.openxmlformats.org/officeDocument/2006/relationships/image" Target="../media/image25.jpeg"/></Relationships>
</file>

<file path=ppt/slideLayouts/_rels/slideLayout23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30.jpeg"/><Relationship Id="rId1" Type="http://schemas.openxmlformats.org/officeDocument/2006/relationships/slideMaster" Target="../slideMasters/slideMaster6.xml"/><Relationship Id="rId6" Type="http://schemas.openxmlformats.org/officeDocument/2006/relationships/image" Target="../media/image32.jpeg"/><Relationship Id="rId5" Type="http://schemas.openxmlformats.org/officeDocument/2006/relationships/image" Target="../media/image15.png"/><Relationship Id="rId4" Type="http://schemas.openxmlformats.org/officeDocument/2006/relationships/image" Target="../media/image31.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jpeg"/><Relationship Id="rId1" Type="http://schemas.openxmlformats.org/officeDocument/2006/relationships/slideMaster" Target="../slideMasters/slideMaster6.xml"/><Relationship Id="rId6" Type="http://schemas.openxmlformats.org/officeDocument/2006/relationships/image" Target="../media/image79.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0.jpeg"/><Relationship Id="rId1" Type="http://schemas.openxmlformats.org/officeDocument/2006/relationships/slideMaster" Target="../slideMasters/slideMaster6.xml"/><Relationship Id="rId6" Type="http://schemas.openxmlformats.org/officeDocument/2006/relationships/image" Target="../media/image79.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6.jpe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7.jpeg"/><Relationship Id="rId1" Type="http://schemas.openxmlformats.org/officeDocument/2006/relationships/slideMaster" Target="../slideMasters/slideMaster6.xml"/><Relationship Id="rId6" Type="http://schemas.openxmlformats.org/officeDocument/2006/relationships/image" Target="../media/image79.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8.jpeg"/><Relationship Id="rId1" Type="http://schemas.openxmlformats.org/officeDocument/2006/relationships/slideMaster" Target="../slideMasters/slideMaster6.xml"/><Relationship Id="rId6" Type="http://schemas.openxmlformats.org/officeDocument/2006/relationships/image" Target="../media/image79.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2.jpeg"/><Relationship Id="rId1" Type="http://schemas.openxmlformats.org/officeDocument/2006/relationships/slideMaster" Target="../slideMasters/slideMaster6.xml"/><Relationship Id="rId6" Type="http://schemas.openxmlformats.org/officeDocument/2006/relationships/image" Target="../media/image79.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3.jpeg"/><Relationship Id="rId1" Type="http://schemas.openxmlformats.org/officeDocument/2006/relationships/slideMaster" Target="../slideMasters/slideMaster6.xml"/><Relationship Id="rId6" Type="http://schemas.openxmlformats.org/officeDocument/2006/relationships/image" Target="../media/image79.pn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7.jpe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3.pn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4.pn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4.jpeg"/><Relationship Id="rId1" Type="http://schemas.openxmlformats.org/officeDocument/2006/relationships/slideMaster" Target="../slideMasters/slideMaster6.xml"/><Relationship Id="rId6" Type="http://schemas.openxmlformats.org/officeDocument/2006/relationships/image" Target="../media/image66.jpeg"/><Relationship Id="rId5" Type="http://schemas.openxmlformats.org/officeDocument/2006/relationships/image" Target="../media/image5.png"/><Relationship Id="rId4" Type="http://schemas.openxmlformats.org/officeDocument/2006/relationships/image" Target="../media/image65.jpeg"/><Relationship Id="rId9" Type="http://schemas.openxmlformats.org/officeDocument/2006/relationships/image" Target="../media/image79.png"/></Relationships>
</file>

<file path=ppt/slideLayouts/_rels/slideLayout25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7.jpeg"/><Relationship Id="rId1" Type="http://schemas.openxmlformats.org/officeDocument/2006/relationships/slideMaster" Target="../slideMasters/slideMaster6.xml"/><Relationship Id="rId6" Type="http://schemas.openxmlformats.org/officeDocument/2006/relationships/image" Target="../media/image69.jpeg"/><Relationship Id="rId5" Type="http://schemas.openxmlformats.org/officeDocument/2006/relationships/image" Target="../media/image5.png"/><Relationship Id="rId4" Type="http://schemas.openxmlformats.org/officeDocument/2006/relationships/image" Target="../media/image68.jpeg"/><Relationship Id="rId9" Type="http://schemas.openxmlformats.org/officeDocument/2006/relationships/image" Target="../media/image79.png"/></Relationships>
</file>

<file path=ppt/slideLayouts/_rels/slideLayout25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70.jpeg"/><Relationship Id="rId1" Type="http://schemas.openxmlformats.org/officeDocument/2006/relationships/slideMaster" Target="../slideMasters/slideMaster6.xml"/><Relationship Id="rId6" Type="http://schemas.openxmlformats.org/officeDocument/2006/relationships/image" Target="../media/image72.jpeg"/><Relationship Id="rId5" Type="http://schemas.openxmlformats.org/officeDocument/2006/relationships/image" Target="../media/image5.png"/><Relationship Id="rId4" Type="http://schemas.openxmlformats.org/officeDocument/2006/relationships/image" Target="../media/image71.jpeg"/><Relationship Id="rId9" Type="http://schemas.openxmlformats.org/officeDocument/2006/relationships/image" Target="../media/image79.png"/></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3.pn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73.jpeg"/><Relationship Id="rId1" Type="http://schemas.openxmlformats.org/officeDocument/2006/relationships/slideMaster" Target="../slideMasters/slideMaster6.xml"/><Relationship Id="rId6" Type="http://schemas.openxmlformats.org/officeDocument/2006/relationships/image" Target="../media/image75.jpeg"/><Relationship Id="rId5" Type="http://schemas.openxmlformats.org/officeDocument/2006/relationships/image" Target="../media/image7.png"/><Relationship Id="rId4" Type="http://schemas.openxmlformats.org/officeDocument/2006/relationships/image" Target="../media/image74.jpeg"/><Relationship Id="rId9" Type="http://schemas.openxmlformats.org/officeDocument/2006/relationships/image" Target="../media/image79.png"/></Relationships>
</file>

<file path=ppt/slideLayouts/_rels/slideLayout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8.jpe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7.xml"/><Relationship Id="rId5" Type="http://schemas.openxmlformats.org/officeDocument/2006/relationships/image" Target="../media/image85.png"/><Relationship Id="rId4" Type="http://schemas.openxmlformats.org/officeDocument/2006/relationships/image" Target="../media/image8.pn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7.xml"/><Relationship Id="rId4" Type="http://schemas.openxmlformats.org/officeDocument/2006/relationships/image" Target="../media/image85.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jpeg"/><Relationship Id="rId1" Type="http://schemas.openxmlformats.org/officeDocument/2006/relationships/slideMaster" Target="../slideMasters/slideMaster7.xml"/><Relationship Id="rId5" Type="http://schemas.openxmlformats.org/officeDocument/2006/relationships/image" Target="../media/image85.png"/><Relationship Id="rId4" Type="http://schemas.openxmlformats.org/officeDocument/2006/relationships/image" Target="../media/image1.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jpeg"/><Relationship Id="rId1" Type="http://schemas.openxmlformats.org/officeDocument/2006/relationships/slideMaster" Target="../slideMasters/slideMaster7.xml"/><Relationship Id="rId5" Type="http://schemas.openxmlformats.org/officeDocument/2006/relationships/image" Target="../media/image85.png"/><Relationship Id="rId4" Type="http://schemas.openxmlformats.org/officeDocument/2006/relationships/image" Target="../media/image1.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jpeg"/><Relationship Id="rId1" Type="http://schemas.openxmlformats.org/officeDocument/2006/relationships/slideMaster" Target="../slideMasters/slideMaster7.xml"/><Relationship Id="rId5" Type="http://schemas.openxmlformats.org/officeDocument/2006/relationships/image" Target="../media/image85.png"/><Relationship Id="rId4" Type="http://schemas.openxmlformats.org/officeDocument/2006/relationships/image" Target="../media/image8.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jpeg"/><Relationship Id="rId1" Type="http://schemas.openxmlformats.org/officeDocument/2006/relationships/slideMaster" Target="../slideMasters/slideMaster7.xml"/><Relationship Id="rId5" Type="http://schemas.openxmlformats.org/officeDocument/2006/relationships/image" Target="../media/image85.png"/><Relationship Id="rId4" Type="http://schemas.openxmlformats.org/officeDocument/2006/relationships/image" Target="../media/image1.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jpeg"/><Relationship Id="rId1" Type="http://schemas.openxmlformats.org/officeDocument/2006/relationships/slideMaster" Target="../slideMasters/slideMaster7.xml"/><Relationship Id="rId5" Type="http://schemas.openxmlformats.org/officeDocument/2006/relationships/image" Target="../media/image85.png"/><Relationship Id="rId4" Type="http://schemas.openxmlformats.org/officeDocument/2006/relationships/image" Target="../media/image8.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4.jpeg"/><Relationship Id="rId1" Type="http://schemas.openxmlformats.org/officeDocument/2006/relationships/slideMaster" Target="../slideMasters/slideMaster7.xml"/><Relationship Id="rId5" Type="http://schemas.openxmlformats.org/officeDocument/2006/relationships/image" Target="../media/image85.png"/><Relationship Id="rId4" Type="http://schemas.openxmlformats.org/officeDocument/2006/relationships/image" Target="../media/image8.pn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7.jpeg"/><Relationship Id="rId1" Type="http://schemas.openxmlformats.org/officeDocument/2006/relationships/slideMaster" Target="../slideMasters/slideMaster7.xml"/><Relationship Id="rId5" Type="http://schemas.openxmlformats.org/officeDocument/2006/relationships/image" Target="../media/image85.png"/><Relationship Id="rId4" Type="http://schemas.openxmlformats.org/officeDocument/2006/relationships/image" Target="../media/image1.pn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9.jpeg"/><Relationship Id="rId1" Type="http://schemas.openxmlformats.org/officeDocument/2006/relationships/slideMaster" Target="../slideMasters/slideMaster7.xml"/><Relationship Id="rId5" Type="http://schemas.openxmlformats.org/officeDocument/2006/relationships/image" Target="../media/image85.png"/><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9.jpe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5.jpeg"/><Relationship Id="rId1" Type="http://schemas.openxmlformats.org/officeDocument/2006/relationships/slideMaster" Target="../slideMasters/slideMaster7.xml"/><Relationship Id="rId5" Type="http://schemas.openxmlformats.org/officeDocument/2006/relationships/image" Target="../media/image62.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60.jpe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8.jpeg"/><Relationship Id="rId1" Type="http://schemas.openxmlformats.org/officeDocument/2006/relationships/slideMaster" Target="../slideMasters/slideMaster7.xml"/><Relationship Id="rId5" Type="http://schemas.openxmlformats.org/officeDocument/2006/relationships/image" Target="../media/image62.png"/><Relationship Id="rId4" Type="http://schemas.openxmlformats.org/officeDocument/2006/relationships/image" Target="../media/image8.pn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1.jpeg"/><Relationship Id="rId1" Type="http://schemas.openxmlformats.org/officeDocument/2006/relationships/slideMaster" Target="../slideMasters/slideMaster7.xml"/><Relationship Id="rId5" Type="http://schemas.openxmlformats.org/officeDocument/2006/relationships/image" Target="../media/image62.png"/><Relationship Id="rId4" Type="http://schemas.openxmlformats.org/officeDocument/2006/relationships/image" Target="../media/image8.png"/></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5.jpeg"/><Relationship Id="rId1" Type="http://schemas.openxmlformats.org/officeDocument/2006/relationships/slideMaster" Target="../slideMasters/slideMaster7.xml"/><Relationship Id="rId5" Type="http://schemas.openxmlformats.org/officeDocument/2006/relationships/image" Target="../media/image62.png"/><Relationship Id="rId4" Type="http://schemas.openxmlformats.org/officeDocument/2006/relationships/image" Target="../media/image8.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8.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 Id="rId9" Type="http://schemas.openxmlformats.org/officeDocument/2006/relationships/image" Target="../media/image85.pn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8.xml"/><Relationship Id="rId6" Type="http://schemas.openxmlformats.org/officeDocument/2006/relationships/image" Target="../media/image85.png"/><Relationship Id="rId5" Type="http://schemas.openxmlformats.org/officeDocument/2006/relationships/image" Target="../media/image1.png"/><Relationship Id="rId4"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61.jpe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29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8.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85.png"/></Relationships>
</file>

<file path=ppt/slideLayouts/_rels/slideLayout29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21.jpeg"/><Relationship Id="rId1" Type="http://schemas.openxmlformats.org/officeDocument/2006/relationships/slideMaster" Target="../slideMasters/slideMaster8.xml"/><Relationship Id="rId6" Type="http://schemas.openxmlformats.org/officeDocument/2006/relationships/image" Target="../media/image23.jpeg"/><Relationship Id="rId5" Type="http://schemas.openxmlformats.org/officeDocument/2006/relationships/image" Target="../media/image15.png"/><Relationship Id="rId10" Type="http://schemas.openxmlformats.org/officeDocument/2006/relationships/image" Target="../media/image85.png"/><Relationship Id="rId4" Type="http://schemas.openxmlformats.org/officeDocument/2006/relationships/image" Target="../media/image22.jpeg"/><Relationship Id="rId9" Type="http://schemas.openxmlformats.org/officeDocument/2006/relationships/image" Target="../media/image1.png"/></Relationships>
</file>

<file path=ppt/slideLayouts/_rels/slideLayout29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Master" Target="../slideMasters/slideMaster8.xml"/><Relationship Id="rId6" Type="http://schemas.openxmlformats.org/officeDocument/2006/relationships/image" Target="../media/image26.jpeg"/><Relationship Id="rId5" Type="http://schemas.openxmlformats.org/officeDocument/2006/relationships/image" Target="../media/image15.png"/><Relationship Id="rId4" Type="http://schemas.openxmlformats.org/officeDocument/2006/relationships/image" Target="../media/image25.jpeg"/></Relationships>
</file>

<file path=ppt/slideLayouts/_rels/slideLayout29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27.jpeg"/><Relationship Id="rId1" Type="http://schemas.openxmlformats.org/officeDocument/2006/relationships/slideMaster" Target="../slideMasters/slideMaster8.xml"/><Relationship Id="rId6" Type="http://schemas.openxmlformats.org/officeDocument/2006/relationships/image" Target="../media/image29.jpeg"/><Relationship Id="rId5" Type="http://schemas.openxmlformats.org/officeDocument/2006/relationships/image" Target="../media/image15.png"/><Relationship Id="rId4" Type="http://schemas.openxmlformats.org/officeDocument/2006/relationships/image" Target="../media/image28.jpeg"/><Relationship Id="rId9" Type="http://schemas.openxmlformats.org/officeDocument/2006/relationships/image" Target="../media/image85.png"/></Relationships>
</file>

<file path=ppt/slideLayouts/_rels/slideLayout29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30.jpeg"/><Relationship Id="rId1" Type="http://schemas.openxmlformats.org/officeDocument/2006/relationships/slideMaster" Target="../slideMasters/slideMaster8.xml"/><Relationship Id="rId6" Type="http://schemas.openxmlformats.org/officeDocument/2006/relationships/image" Target="../media/image32.jpeg"/><Relationship Id="rId5" Type="http://schemas.openxmlformats.org/officeDocument/2006/relationships/image" Target="../media/image15.png"/><Relationship Id="rId4" Type="http://schemas.openxmlformats.org/officeDocument/2006/relationships/image" Target="../media/image31.jpeg"/><Relationship Id="rId9" Type="http://schemas.openxmlformats.org/officeDocument/2006/relationships/image" Target="../media/image85.png"/></Relationships>
</file>

<file path=ppt/slideLayouts/_rels/slideLayout29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33.jpeg"/><Relationship Id="rId1" Type="http://schemas.openxmlformats.org/officeDocument/2006/relationships/slideMaster" Target="../slideMasters/slideMaster8.xml"/><Relationship Id="rId6" Type="http://schemas.openxmlformats.org/officeDocument/2006/relationships/image" Target="../media/image35.jpeg"/><Relationship Id="rId5" Type="http://schemas.openxmlformats.org/officeDocument/2006/relationships/image" Target="../media/image15.png"/><Relationship Id="rId4" Type="http://schemas.openxmlformats.org/officeDocument/2006/relationships/image" Target="../media/image34.jpeg"/><Relationship Id="rId9" Type="http://schemas.openxmlformats.org/officeDocument/2006/relationships/image" Target="../media/image85.png"/></Relationships>
</file>

<file path=ppt/slideLayouts/_rels/slideLayout29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Master" Target="../slideMasters/slideMaster8.xml"/><Relationship Id="rId6" Type="http://schemas.openxmlformats.org/officeDocument/2006/relationships/image" Target="../media/image38.jpeg"/><Relationship Id="rId5" Type="http://schemas.openxmlformats.org/officeDocument/2006/relationships/image" Target="../media/image5.png"/><Relationship Id="rId4" Type="http://schemas.openxmlformats.org/officeDocument/2006/relationships/image" Target="../media/image37.jpeg"/><Relationship Id="rId9" Type="http://schemas.openxmlformats.org/officeDocument/2006/relationships/image" Target="../media/image85.png"/></Relationships>
</file>

<file path=ppt/slideLayouts/_rels/slideLayout29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19.jpeg"/><Relationship Id="rId1" Type="http://schemas.openxmlformats.org/officeDocument/2006/relationships/slideMaster" Target="../slideMasters/slideMaster8.xml"/><Relationship Id="rId6" Type="http://schemas.openxmlformats.org/officeDocument/2006/relationships/image" Target="../media/image39.jpeg"/><Relationship Id="rId5" Type="http://schemas.openxmlformats.org/officeDocument/2006/relationships/image" Target="../media/image14.png"/><Relationship Id="rId4" Type="http://schemas.openxmlformats.org/officeDocument/2006/relationships/image" Target="../media/image20.jpeg"/><Relationship Id="rId9" Type="http://schemas.openxmlformats.org/officeDocument/2006/relationships/image" Target="../media/image85.png"/></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4.jpeg"/><Relationship Id="rId1" Type="http://schemas.openxmlformats.org/officeDocument/2006/relationships/slideMaster" Target="../slideMasters/slideMaster8.xml"/><Relationship Id="rId6" Type="http://schemas.openxmlformats.org/officeDocument/2006/relationships/image" Target="../media/image66.jpeg"/><Relationship Id="rId5" Type="http://schemas.openxmlformats.org/officeDocument/2006/relationships/image" Target="../media/image5.png"/><Relationship Id="rId4" Type="http://schemas.openxmlformats.org/officeDocument/2006/relationships/image" Target="../media/image65.jpeg"/><Relationship Id="rId9" Type="http://schemas.openxmlformats.org/officeDocument/2006/relationships/image" Target="../media/image62.png"/></Relationships>
</file>

<file path=ppt/slideLayouts/_rels/slideLayout30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7.jpeg"/><Relationship Id="rId1" Type="http://schemas.openxmlformats.org/officeDocument/2006/relationships/slideMaster" Target="../slideMasters/slideMaster8.xml"/><Relationship Id="rId6" Type="http://schemas.openxmlformats.org/officeDocument/2006/relationships/image" Target="../media/image69.jpeg"/><Relationship Id="rId5" Type="http://schemas.openxmlformats.org/officeDocument/2006/relationships/image" Target="../media/image5.png"/><Relationship Id="rId4" Type="http://schemas.openxmlformats.org/officeDocument/2006/relationships/image" Target="../media/image68.jpeg"/><Relationship Id="rId9" Type="http://schemas.openxmlformats.org/officeDocument/2006/relationships/image" Target="../media/image62.png"/></Relationships>
</file>

<file path=ppt/slideLayouts/_rels/slideLayout30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70.jpeg"/><Relationship Id="rId1" Type="http://schemas.openxmlformats.org/officeDocument/2006/relationships/slideMaster" Target="../slideMasters/slideMaster8.xml"/><Relationship Id="rId6" Type="http://schemas.openxmlformats.org/officeDocument/2006/relationships/image" Target="../media/image72.jpeg"/><Relationship Id="rId5" Type="http://schemas.openxmlformats.org/officeDocument/2006/relationships/image" Target="../media/image5.png"/><Relationship Id="rId4" Type="http://schemas.openxmlformats.org/officeDocument/2006/relationships/image" Target="../media/image71.jpeg"/><Relationship Id="rId9" Type="http://schemas.openxmlformats.org/officeDocument/2006/relationships/image" Target="../media/image62.png"/></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73.jpeg"/><Relationship Id="rId1" Type="http://schemas.openxmlformats.org/officeDocument/2006/relationships/slideMaster" Target="../slideMasters/slideMaster8.xml"/><Relationship Id="rId6" Type="http://schemas.openxmlformats.org/officeDocument/2006/relationships/image" Target="../media/image75.jpeg"/><Relationship Id="rId5" Type="http://schemas.openxmlformats.org/officeDocument/2006/relationships/image" Target="../media/image7.png"/><Relationship Id="rId4" Type="http://schemas.openxmlformats.org/officeDocument/2006/relationships/image" Target="../media/image74.jpeg"/><Relationship Id="rId9" Type="http://schemas.openxmlformats.org/officeDocument/2006/relationships/image" Target="../media/image62.pn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6.png"/><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4.jpeg"/><Relationship Id="rId1" Type="http://schemas.openxmlformats.org/officeDocument/2006/relationships/slideMaster" Target="../slideMasters/slideMaster1.xml"/><Relationship Id="rId6" Type="http://schemas.openxmlformats.org/officeDocument/2006/relationships/image" Target="../media/image66.jpeg"/><Relationship Id="rId5" Type="http://schemas.openxmlformats.org/officeDocument/2006/relationships/image" Target="../media/image5.png"/><Relationship Id="rId4" Type="http://schemas.openxmlformats.org/officeDocument/2006/relationships/image" Target="../media/image65.jpeg"/><Relationship Id="rId9" Type="http://schemas.openxmlformats.org/officeDocument/2006/relationships/image" Target="../media/image62.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20.jpeg"/><Relationship Id="rId4" Type="http://schemas.openxmlformats.org/officeDocument/2006/relationships/image" Target="../media/image17.png"/></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7.jpeg"/><Relationship Id="rId1" Type="http://schemas.openxmlformats.org/officeDocument/2006/relationships/slideMaster" Target="../slideMasters/slideMaster1.xml"/><Relationship Id="rId6" Type="http://schemas.openxmlformats.org/officeDocument/2006/relationships/image" Target="../media/image69.jpeg"/><Relationship Id="rId5" Type="http://schemas.openxmlformats.org/officeDocument/2006/relationships/image" Target="../media/image5.png"/><Relationship Id="rId4" Type="http://schemas.openxmlformats.org/officeDocument/2006/relationships/image" Target="../media/image68.jpeg"/><Relationship Id="rId9" Type="http://schemas.openxmlformats.org/officeDocument/2006/relationships/image" Target="../media/image62.pn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70.jpeg"/><Relationship Id="rId1" Type="http://schemas.openxmlformats.org/officeDocument/2006/relationships/slideMaster" Target="../slideMasters/slideMaster1.xml"/><Relationship Id="rId6" Type="http://schemas.openxmlformats.org/officeDocument/2006/relationships/image" Target="../media/image72.jpeg"/><Relationship Id="rId5" Type="http://schemas.openxmlformats.org/officeDocument/2006/relationships/image" Target="../media/image5.png"/><Relationship Id="rId4" Type="http://schemas.openxmlformats.org/officeDocument/2006/relationships/image" Target="../media/image71.jpeg"/><Relationship Id="rId9" Type="http://schemas.openxmlformats.org/officeDocument/2006/relationships/image" Target="../media/image62.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73.jpeg"/><Relationship Id="rId1" Type="http://schemas.openxmlformats.org/officeDocument/2006/relationships/slideMaster" Target="../slideMasters/slideMaster1.xml"/><Relationship Id="rId6" Type="http://schemas.openxmlformats.org/officeDocument/2006/relationships/image" Target="../media/image75.jpeg"/><Relationship Id="rId5" Type="http://schemas.openxmlformats.org/officeDocument/2006/relationships/image" Target="../media/image7.png"/><Relationship Id="rId4" Type="http://schemas.openxmlformats.org/officeDocument/2006/relationships/image" Target="../media/image74.jpeg"/><Relationship Id="rId9" Type="http://schemas.openxmlformats.org/officeDocument/2006/relationships/image" Target="../media/image6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1.png"/><Relationship Id="rId4" Type="http://schemas.openxmlformats.org/officeDocument/2006/relationships/image" Target="../media/image11.pn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5.png"/><Relationship Id="rId4" Type="http://schemas.openxmlformats.org/officeDocument/2006/relationships/image" Target="../media/image22.jpeg"/><Relationship Id="rId9"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20.jpeg"/><Relationship Id="rId4"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21.jpeg"/><Relationship Id="rId1" Type="http://schemas.openxmlformats.org/officeDocument/2006/relationships/slideMaster" Target="../slideMasters/slideMaster2.xml"/><Relationship Id="rId6" Type="http://schemas.openxmlformats.org/officeDocument/2006/relationships/image" Target="../media/image23.jpeg"/><Relationship Id="rId5" Type="http://schemas.openxmlformats.org/officeDocument/2006/relationships/image" Target="../media/image15.png"/><Relationship Id="rId4" Type="http://schemas.openxmlformats.org/officeDocument/2006/relationships/image" Target="../media/image22.jpeg"/><Relationship Id="rId9"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Master" Target="../slideMasters/slideMaster2.xml"/><Relationship Id="rId6" Type="http://schemas.openxmlformats.org/officeDocument/2006/relationships/image" Target="../media/image26.jpeg"/><Relationship Id="rId5" Type="http://schemas.openxmlformats.org/officeDocument/2006/relationships/image" Target="../media/image15.png"/><Relationship Id="rId4" Type="http://schemas.openxmlformats.org/officeDocument/2006/relationships/image" Target="../media/image25.jpe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27.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5.png"/><Relationship Id="rId4" Type="http://schemas.openxmlformats.org/officeDocument/2006/relationships/image" Target="../media/image28.jpe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30.jpeg"/><Relationship Id="rId1" Type="http://schemas.openxmlformats.org/officeDocument/2006/relationships/slideMaster" Target="../slideMasters/slideMaster2.xml"/><Relationship Id="rId6" Type="http://schemas.openxmlformats.org/officeDocument/2006/relationships/image" Target="../media/image32.jpeg"/><Relationship Id="rId5" Type="http://schemas.openxmlformats.org/officeDocument/2006/relationships/image" Target="../media/image15.png"/><Relationship Id="rId4" Type="http://schemas.openxmlformats.org/officeDocument/2006/relationships/image" Target="../media/image31.jpe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33.jpeg"/><Relationship Id="rId1" Type="http://schemas.openxmlformats.org/officeDocument/2006/relationships/slideMaster" Target="../slideMasters/slideMaster2.xml"/><Relationship Id="rId6" Type="http://schemas.openxmlformats.org/officeDocument/2006/relationships/image" Target="../media/image35.jpeg"/><Relationship Id="rId5" Type="http://schemas.openxmlformats.org/officeDocument/2006/relationships/image" Target="../media/image15.png"/><Relationship Id="rId4" Type="http://schemas.openxmlformats.org/officeDocument/2006/relationships/image" Target="../media/image34.jpeg"/></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36.jpeg"/><Relationship Id="rId1" Type="http://schemas.openxmlformats.org/officeDocument/2006/relationships/slideMaster" Target="../slideMasters/slideMaster2.xml"/><Relationship Id="rId6" Type="http://schemas.openxmlformats.org/officeDocument/2006/relationships/image" Target="../media/image38.jpeg"/><Relationship Id="rId5" Type="http://schemas.openxmlformats.org/officeDocument/2006/relationships/image" Target="../media/image5.png"/><Relationship Id="rId4" Type="http://schemas.openxmlformats.org/officeDocument/2006/relationships/image" Target="../media/image37.jpeg"/></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19.jpeg"/><Relationship Id="rId1" Type="http://schemas.openxmlformats.org/officeDocument/2006/relationships/slideMaster" Target="../slideMasters/slideMaster2.xml"/><Relationship Id="rId6" Type="http://schemas.openxmlformats.org/officeDocument/2006/relationships/image" Target="../media/image39.jpeg"/><Relationship Id="rId5" Type="http://schemas.openxmlformats.org/officeDocument/2006/relationships/image" Target="../media/image14.png"/><Relationship Id="rId4" Type="http://schemas.openxmlformats.org/officeDocument/2006/relationships/image" Target="../media/image20.jpeg"/></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0.jpe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20.jpeg"/><Relationship Id="rId4" Type="http://schemas.openxmlformats.org/officeDocument/2006/relationships/image" Target="../media/image17.png"/></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1.jpe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5.png"/><Relationship Id="rId4" Type="http://schemas.openxmlformats.org/officeDocument/2006/relationships/image" Target="../media/image25.jpeg"/></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6.jpe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7.jpe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8.jpe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49.jpe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0.jpe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45.png"/><Relationship Id="rId5" Type="http://schemas.openxmlformats.org/officeDocument/2006/relationships/image" Target="../media/image20.jpeg"/><Relationship Id="rId10" Type="http://schemas.openxmlformats.org/officeDocument/2006/relationships/image" Target="../media/image44.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1.jpe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2.jpe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3.jpe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4.jpe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5.jpe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27.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5.png"/><Relationship Id="rId4" Type="http://schemas.openxmlformats.org/officeDocument/2006/relationships/image" Target="../media/image28.jpeg"/></Relationships>
</file>

<file path=ppt/slideLayouts/_rels/slideLayout7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6.jpe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7.jpe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8.jpe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59.jpe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60.jpe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7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61.jpe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44.png"/><Relationship Id="rId5" Type="http://schemas.openxmlformats.org/officeDocument/2006/relationships/image" Target="../media/image20.jpe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3.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30.jpeg"/><Relationship Id="rId1" Type="http://schemas.openxmlformats.org/officeDocument/2006/relationships/slideMaster" Target="../slideMasters/slideMaster1.xml"/><Relationship Id="rId6" Type="http://schemas.openxmlformats.org/officeDocument/2006/relationships/image" Target="../media/image32.jpeg"/><Relationship Id="rId5" Type="http://schemas.openxmlformats.org/officeDocument/2006/relationships/image" Target="../media/image15.png"/><Relationship Id="rId4" Type="http://schemas.openxmlformats.org/officeDocument/2006/relationships/image" Target="../media/image31.jpe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4.jpeg"/><Relationship Id="rId1" Type="http://schemas.openxmlformats.org/officeDocument/2006/relationships/slideMaster" Target="../slideMasters/slideMaster2.xml"/><Relationship Id="rId6" Type="http://schemas.openxmlformats.org/officeDocument/2006/relationships/image" Target="../media/image66.jpeg"/><Relationship Id="rId5" Type="http://schemas.openxmlformats.org/officeDocument/2006/relationships/image" Target="../media/image5.png"/><Relationship Id="rId4" Type="http://schemas.openxmlformats.org/officeDocument/2006/relationships/image" Target="../media/image65.jpeg"/><Relationship Id="rId9" Type="http://schemas.openxmlformats.org/officeDocument/2006/relationships/image" Target="../media/image62.png"/></Relationships>
</file>

<file path=ppt/slideLayouts/_rels/slideLayout8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67.jpeg"/><Relationship Id="rId1" Type="http://schemas.openxmlformats.org/officeDocument/2006/relationships/slideMaster" Target="../slideMasters/slideMaster2.xml"/><Relationship Id="rId6" Type="http://schemas.openxmlformats.org/officeDocument/2006/relationships/image" Target="../media/image69.jpeg"/><Relationship Id="rId5" Type="http://schemas.openxmlformats.org/officeDocument/2006/relationships/image" Target="../media/image5.png"/><Relationship Id="rId4" Type="http://schemas.openxmlformats.org/officeDocument/2006/relationships/image" Target="../media/image68.jpeg"/><Relationship Id="rId9" Type="http://schemas.openxmlformats.org/officeDocument/2006/relationships/image" Target="../media/image62.png"/></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70.jpeg"/><Relationship Id="rId1" Type="http://schemas.openxmlformats.org/officeDocument/2006/relationships/slideMaster" Target="../slideMasters/slideMaster2.xml"/><Relationship Id="rId6" Type="http://schemas.openxmlformats.org/officeDocument/2006/relationships/image" Target="../media/image72.jpeg"/><Relationship Id="rId5" Type="http://schemas.openxmlformats.org/officeDocument/2006/relationships/image" Target="../media/image5.png"/><Relationship Id="rId4" Type="http://schemas.openxmlformats.org/officeDocument/2006/relationships/image" Target="../media/image71.jpeg"/><Relationship Id="rId9" Type="http://schemas.openxmlformats.org/officeDocument/2006/relationships/image" Target="../media/image62.pn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15.png"/><Relationship Id="rId4" Type="http://schemas.openxmlformats.org/officeDocument/2006/relationships/image" Target="../media/image34.jpe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73.jpeg"/><Relationship Id="rId1" Type="http://schemas.openxmlformats.org/officeDocument/2006/relationships/slideMaster" Target="../slideMasters/slideMaster2.xml"/><Relationship Id="rId6" Type="http://schemas.openxmlformats.org/officeDocument/2006/relationships/image" Target="../media/image75.jpeg"/><Relationship Id="rId5" Type="http://schemas.openxmlformats.org/officeDocument/2006/relationships/image" Target="../media/image7.png"/><Relationship Id="rId4" Type="http://schemas.openxmlformats.org/officeDocument/2006/relationships/image" Target="../media/image74.jpeg"/><Relationship Id="rId9" Type="http://schemas.openxmlformats.org/officeDocument/2006/relationships/image" Target="../media/image6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3.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e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1.png"/><Relationship Id="rId4" Type="http://schemas.openxmlformats.org/officeDocument/2006/relationships/image" Target="../media/image11.png"/></Relationships>
</file>

<file path=ppt/slideLayouts/_rels/slideLayout9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Master" Target="../slideMasters/slideMaster3.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9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9.jpeg"/><Relationship Id="rId7"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20.jpeg"/><Relationship Id="rId4" Type="http://schemas.openxmlformats.org/officeDocument/2006/relationships/image" Target="../media/image17.png"/></Relationships>
</file>

<file path=ppt/slideLayouts/_rels/slideLayout9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21.jpeg"/><Relationship Id="rId1" Type="http://schemas.openxmlformats.org/officeDocument/2006/relationships/slideMaster" Target="../slideMasters/slideMaster3.xml"/><Relationship Id="rId6" Type="http://schemas.openxmlformats.org/officeDocument/2006/relationships/image" Target="../media/image23.jpeg"/><Relationship Id="rId5" Type="http://schemas.openxmlformats.org/officeDocument/2006/relationships/image" Target="../media/image15.png"/><Relationship Id="rId4" Type="http://schemas.openxmlformats.org/officeDocument/2006/relationships/image" Target="../media/image22.jpeg"/><Relationship Id="rId9"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24.jpeg"/><Relationship Id="rId1" Type="http://schemas.openxmlformats.org/officeDocument/2006/relationships/slideMaster" Target="../slideMasters/slideMaster3.xml"/><Relationship Id="rId6" Type="http://schemas.openxmlformats.org/officeDocument/2006/relationships/image" Target="../media/image26.jpeg"/><Relationship Id="rId5" Type="http://schemas.openxmlformats.org/officeDocument/2006/relationships/image" Target="../media/image15.png"/><Relationship Id="rId4" Type="http://schemas.openxmlformats.org/officeDocument/2006/relationships/image" Target="../media/image25.jpeg"/></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27.jpeg"/><Relationship Id="rId1" Type="http://schemas.openxmlformats.org/officeDocument/2006/relationships/slideMaster" Target="../slideMasters/slideMaster3.xml"/><Relationship Id="rId6" Type="http://schemas.openxmlformats.org/officeDocument/2006/relationships/image" Target="../media/image29.jpeg"/><Relationship Id="rId5" Type="http://schemas.openxmlformats.org/officeDocument/2006/relationships/image" Target="../media/image15.png"/><Relationship Id="rId4" Type="http://schemas.openxmlformats.org/officeDocument/2006/relationships/image" Target="../media/image28.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18" name="1610_Foto" descr="kongsberg_ppt_221211_01_as_16x10-1.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28"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21" name="43_Foto" descr="kongsberg_ppt_151211_01_as-1.jpg"/>
          <p:cNvPicPr>
            <a:picLocks noChangeAspect="1"/>
          </p:cNvPicPr>
          <p:nvPr userDrawn="1"/>
        </p:nvPicPr>
        <p:blipFill>
          <a:blip r:embed="rId4" cstate="print"/>
          <a:stretch>
            <a:fillRect/>
          </a:stretch>
        </p:blipFill>
        <p:spPr>
          <a:xfrm>
            <a:off x="0" y="0"/>
            <a:ext cx="9906000" cy="6858000"/>
          </a:xfrm>
          <a:prstGeom prst="rect">
            <a:avLst/>
          </a:prstGeom>
        </p:spPr>
      </p:pic>
      <p:pic>
        <p:nvPicPr>
          <p:cNvPr id="26" name="43_Mønster" descr="43_mønster_1.png"/>
          <p:cNvPicPr>
            <a:picLocks noChangeAspect="1"/>
          </p:cNvPicPr>
          <p:nvPr userDrawn="1"/>
        </p:nvPicPr>
        <p:blipFill>
          <a:blip r:embed="rId5" cstate="print"/>
          <a:stretch>
            <a:fillRect/>
          </a:stretch>
        </p:blipFill>
        <p:spPr>
          <a:xfrm>
            <a:off x="408" y="295"/>
            <a:ext cx="9905181" cy="6857435"/>
          </a:xfrm>
          <a:prstGeom prst="rect">
            <a:avLst/>
          </a:prstGeom>
        </p:spPr>
      </p:pic>
      <p:pic>
        <p:nvPicPr>
          <p:cNvPr id="11" name="169_Foto" descr="kongsberg_ppt_151211_01_as_16x9-1.jpg" hidden="1"/>
          <p:cNvPicPr>
            <a:picLocks noChangeAspect="1"/>
          </p:cNvPicPr>
          <p:nvPr userDrawn="1"/>
        </p:nvPicPr>
        <p:blipFill>
          <a:blip r:embed="rId6" cstate="print"/>
          <a:stretch>
            <a:fillRect/>
          </a:stretch>
        </p:blipFill>
        <p:spPr>
          <a:xfrm>
            <a:off x="1512" y="0"/>
            <a:ext cx="9903065" cy="6858000"/>
          </a:xfrm>
          <a:prstGeom prst="rect">
            <a:avLst/>
          </a:prstGeom>
        </p:spPr>
      </p:pic>
      <p:pic>
        <p:nvPicPr>
          <p:cNvPr id="25" name="169_Mønster" descr="169_mønster1.png" hidden="1"/>
          <p:cNvPicPr>
            <a:picLocks noChangeAspect="1"/>
          </p:cNvPicPr>
          <p:nvPr userDrawn="1"/>
        </p:nvPicPr>
        <p:blipFill>
          <a:blip r:embed="rId7" cstate="print"/>
          <a:stretch>
            <a:fillRect/>
          </a:stretch>
        </p:blipFill>
        <p:spPr>
          <a:xfrm>
            <a:off x="2949"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7"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2" name="43_Tittellogo" descr="kongsberg_logo_main_white_wmark.png"/>
          <p:cNvPicPr>
            <a:picLocks noChangeAspect="1"/>
          </p:cNvPicPr>
          <p:nvPr userDrawn="1"/>
        </p:nvPicPr>
        <p:blipFill>
          <a:blip r:embed="rId8" cstate="print"/>
          <a:stretch>
            <a:fillRect/>
          </a:stretch>
        </p:blipFill>
        <p:spPr>
          <a:xfrm>
            <a:off x="8482033" y="3060000"/>
            <a:ext cx="818587" cy="720000"/>
          </a:xfrm>
          <a:prstGeom prst="rect">
            <a:avLst/>
          </a:prstGeom>
        </p:spPr>
      </p:pic>
      <p:pic>
        <p:nvPicPr>
          <p:cNvPr id="24"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5" name="conf"/>
          <p:cNvSpPr txBox="1"/>
          <p:nvPr userDrawn="1"/>
        </p:nvSpPr>
        <p:spPr>
          <a:xfrm>
            <a:off x="3709" y="6694384"/>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415599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8">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2"/>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08" y="295"/>
            <a:ext cx="9905181"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13" y="13"/>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49" y="13"/>
            <a:ext cx="9903065" cy="6857999"/>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7" name="169_Tittellogo" descr="kongsberg_logo_main_full_col.png" hidden="1"/>
          <p:cNvPicPr preferRelativeResize="0">
            <a:picLocks/>
          </p:cNvPicPr>
          <p:nvPr userDrawn="1"/>
        </p:nvPicPr>
        <p:blipFill>
          <a:blip r:embed="rId8" cstate="print"/>
          <a:stretch>
            <a:fillRect/>
          </a:stretch>
        </p:blipFill>
        <p:spPr>
          <a:xfrm>
            <a:off x="8923210" y="3048000"/>
            <a:ext cx="654870" cy="768000"/>
          </a:xfrm>
          <a:prstGeom prst="rect">
            <a:avLst/>
          </a:prstGeom>
        </p:spPr>
      </p:pic>
      <p:pic>
        <p:nvPicPr>
          <p:cNvPr id="18" name="43_Tittellogo" descr="kongsberg_logo_main_full_col.png"/>
          <p:cNvPicPr>
            <a:picLocks noChangeAspect="1"/>
          </p:cNvPicPr>
          <p:nvPr userDrawn="1"/>
        </p:nvPicPr>
        <p:blipFill>
          <a:blip r:embed="rId8" cstate="print"/>
          <a:stretch>
            <a:fillRect/>
          </a:stretch>
        </p:blipFill>
        <p:spPr>
          <a:xfrm>
            <a:off x="8482033" y="3060000"/>
            <a:ext cx="818587" cy="720000"/>
          </a:xfrm>
          <a:prstGeom prst="rect">
            <a:avLst/>
          </a:prstGeom>
        </p:spPr>
      </p:pic>
      <p:pic>
        <p:nvPicPr>
          <p:cNvPr id="16" name="1610_Tittellogo" descr="kongsberg_logo_main_full_col.png" hidden="1"/>
          <p:cNvPicPr>
            <a:picLocks/>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84"/>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426335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 preserve="1">
  <p:cSld name="Title slide 6">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1"/>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4"/>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05" y="13"/>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49"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0"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1"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8482025" y="3060000"/>
            <a:ext cx="818587" cy="720000"/>
          </a:xfrm>
          <a:prstGeom prst="rect">
            <a:avLst/>
          </a:prstGeom>
        </p:spPr>
      </p:pic>
      <p:sp>
        <p:nvSpPr>
          <p:cNvPr id="16" name="conf"/>
          <p:cNvSpPr txBox="1"/>
          <p:nvPr userDrawn="1"/>
        </p:nvSpPr>
        <p:spPr>
          <a:xfrm>
            <a:off x="3709" y="669437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1476026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 preserve="1">
  <p:cSld name="Title slide 7">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1"/>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4"/>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05" y="13"/>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49"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43_Tittellogo" descr="kongsberg_logo_main_white_wmark.png"/>
          <p:cNvPicPr>
            <a:picLocks noChangeAspect="1"/>
          </p:cNvPicPr>
          <p:nvPr userDrawn="1"/>
        </p:nvPicPr>
        <p:blipFill>
          <a:blip r:embed="rId8" cstate="print"/>
          <a:stretch>
            <a:fillRect/>
          </a:stretch>
        </p:blipFill>
        <p:spPr>
          <a:xfrm>
            <a:off x="8482025" y="3060000"/>
            <a:ext cx="818587" cy="720000"/>
          </a:xfrm>
          <a:prstGeom prst="rect">
            <a:avLst/>
          </a:prstGeom>
        </p:spPr>
      </p:pic>
      <p:pic>
        <p:nvPicPr>
          <p:cNvPr id="21"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7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369253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title" preserve="1">
  <p:cSld name="Title slide 8">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1"/>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08" y="294"/>
            <a:ext cx="9905181"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05" y="13"/>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49" y="13"/>
            <a:ext cx="9903065" cy="6857999"/>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7" name="169_Tittellogo" descr="kongsberg_logo_main_full_col.png" hidden="1"/>
          <p:cNvPicPr preferRelativeResize="0">
            <a:picLocks/>
          </p:cNvPicPr>
          <p:nvPr userDrawn="1"/>
        </p:nvPicPr>
        <p:blipFill>
          <a:blip r:embed="rId8" cstate="print"/>
          <a:stretch>
            <a:fillRect/>
          </a:stretch>
        </p:blipFill>
        <p:spPr>
          <a:xfrm>
            <a:off x="8923210" y="3048000"/>
            <a:ext cx="654870" cy="768000"/>
          </a:xfrm>
          <a:prstGeom prst="rect">
            <a:avLst/>
          </a:prstGeom>
        </p:spPr>
      </p:pic>
      <p:pic>
        <p:nvPicPr>
          <p:cNvPr id="18" name="43_Tittellogo" descr="kongsberg_logo_main_full_col.png"/>
          <p:cNvPicPr>
            <a:picLocks noChangeAspect="1"/>
          </p:cNvPicPr>
          <p:nvPr userDrawn="1"/>
        </p:nvPicPr>
        <p:blipFill>
          <a:blip r:embed="rId8" cstate="print"/>
          <a:stretch>
            <a:fillRect/>
          </a:stretch>
        </p:blipFill>
        <p:spPr>
          <a:xfrm>
            <a:off x="8482025" y="3060000"/>
            <a:ext cx="818587" cy="720000"/>
          </a:xfrm>
          <a:prstGeom prst="rect">
            <a:avLst/>
          </a:prstGeom>
        </p:spPr>
      </p:pic>
      <p:pic>
        <p:nvPicPr>
          <p:cNvPr id="16" name="1610_Tittellogo" descr="kongsberg_logo_main_full_col.png" hidden="1"/>
          <p:cNvPicPr>
            <a:picLocks/>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7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211463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9">
    <p:bg>
      <p:bgPr>
        <a:solidFill>
          <a:schemeClr val="bg1"/>
        </a:solidFill>
        <a:effectLst/>
      </p:bgPr>
    </p:bg>
    <p:spTree>
      <p:nvGrpSpPr>
        <p:cNvPr id="1" name=""/>
        <p:cNvGrpSpPr/>
        <p:nvPr/>
      </p:nvGrpSpPr>
      <p:grpSpPr>
        <a:xfrm>
          <a:off x="0" y="0"/>
          <a:ext cx="0" cy="0"/>
          <a:chOff x="0" y="0"/>
          <a:chExt cx="0" cy="0"/>
        </a:xfrm>
      </p:grpSpPr>
      <p:pic>
        <p:nvPicPr>
          <p:cNvPr id="10" name="169_Foto" descr="1.jpg" hidden="1"/>
          <p:cNvPicPr>
            <a:picLocks noChangeAspect="1"/>
          </p:cNvPicPr>
          <p:nvPr userDrawn="1"/>
        </p:nvPicPr>
        <p:blipFill>
          <a:blip r:embed="rId2" cstate="print"/>
          <a:stretch>
            <a:fillRect/>
          </a:stretch>
        </p:blipFill>
        <p:spPr>
          <a:xfrm>
            <a:off x="1505" y="13"/>
            <a:ext cx="9903063" cy="6857999"/>
          </a:xfrm>
          <a:prstGeom prst="rect">
            <a:avLst/>
          </a:prstGeom>
        </p:spPr>
      </p:pic>
      <p:pic>
        <p:nvPicPr>
          <p:cNvPr id="9" name="169_Mønster" descr="169_mønster1.png" hidden="1"/>
          <p:cNvPicPr>
            <a:picLocks noChangeAspect="1"/>
          </p:cNvPicPr>
          <p:nvPr userDrawn="1"/>
        </p:nvPicPr>
        <p:blipFill>
          <a:blip r:embed="rId3" cstate="print"/>
          <a:stretch>
            <a:fillRect/>
          </a:stretch>
        </p:blipFill>
        <p:spPr>
          <a:xfrm>
            <a:off x="-769" y="2112"/>
            <a:ext cx="9903065" cy="6858000"/>
          </a:xfrm>
          <a:prstGeom prst="rect">
            <a:avLst/>
          </a:prstGeom>
        </p:spPr>
      </p:pic>
      <p:pic>
        <p:nvPicPr>
          <p:cNvPr id="15" name="1610_Foto" descr="1.jpg" hidden="1"/>
          <p:cNvPicPr>
            <a:picLocks noChangeAspect="1"/>
          </p:cNvPicPr>
          <p:nvPr userDrawn="1"/>
        </p:nvPicPr>
        <p:blipFill>
          <a:blip r:embed="rId4" cstate="print"/>
          <a:stretch>
            <a:fillRect/>
          </a:stretch>
        </p:blipFill>
        <p:spPr>
          <a:xfrm>
            <a:off x="3302" y="1841"/>
            <a:ext cx="9899396" cy="6854341"/>
          </a:xfrm>
          <a:prstGeom prst="rect">
            <a:avLst/>
          </a:prstGeom>
        </p:spPr>
      </p:pic>
      <p:pic>
        <p:nvPicPr>
          <p:cNvPr id="13" name="1610_Mønster" descr="1610_mønster1.png" hidden="1"/>
          <p:cNvPicPr>
            <a:picLocks noChangeAspect="1"/>
          </p:cNvPicPr>
          <p:nvPr userDrawn="1"/>
        </p:nvPicPr>
        <p:blipFill>
          <a:blip r:embed="rId5"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6"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7" cstate="print"/>
          <a:stretch>
            <a:fillRect/>
          </a:stretch>
        </p:blipFill>
        <p:spPr>
          <a:xfrm>
            <a:off x="411" y="294"/>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1"/>
          <p:cNvSpPr>
            <a:spLocks noGrp="1"/>
          </p:cNvSpPr>
          <p:nvPr>
            <p:ph type="subTitle" idx="1" hasCustomPrompt="1"/>
          </p:nvPr>
        </p:nvSpPr>
        <p:spPr>
          <a:xfrm>
            <a:off x="975000" y="1995716"/>
            <a:ext cx="84201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8482025" y="3060000"/>
            <a:ext cx="818587" cy="720000"/>
          </a:xfrm>
          <a:prstGeom prst="rect">
            <a:avLst/>
          </a:prstGeom>
        </p:spPr>
      </p:pic>
      <p:sp>
        <p:nvSpPr>
          <p:cNvPr id="17" name="conf"/>
          <p:cNvSpPr txBox="1"/>
          <p:nvPr userDrawn="1"/>
        </p:nvSpPr>
        <p:spPr>
          <a:xfrm>
            <a:off x="3709" y="669437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67198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title" preserve="1">
  <p:cSld name="Title slide 10">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pic>
        <p:nvPicPr>
          <p:cNvPr id="10" name="169_Foto" descr="1.jpg" hidden="1"/>
          <p:cNvPicPr>
            <a:picLocks noChangeAspect="1"/>
          </p:cNvPicPr>
          <p:nvPr userDrawn="1"/>
        </p:nvPicPr>
        <p:blipFill>
          <a:blip r:embed="rId3" cstate="print"/>
          <a:stretch>
            <a:fillRect/>
          </a:stretch>
        </p:blipFill>
        <p:spPr>
          <a:xfrm>
            <a:off x="1505" y="13"/>
            <a:ext cx="9903063" cy="6857999"/>
          </a:xfrm>
          <a:prstGeom prst="rect">
            <a:avLst/>
          </a:prstGeom>
        </p:spPr>
      </p:pic>
      <p:pic>
        <p:nvPicPr>
          <p:cNvPr id="9" name="169_Mønster" descr="169_mønster1.png" hidden="1"/>
          <p:cNvPicPr>
            <a:picLocks noChangeAspect="1"/>
          </p:cNvPicPr>
          <p:nvPr userDrawn="1"/>
        </p:nvPicPr>
        <p:blipFill>
          <a:blip r:embed="rId4" cstate="print"/>
          <a:stretch>
            <a:fillRect/>
          </a:stretch>
        </p:blipFill>
        <p:spPr>
          <a:xfrm>
            <a:off x="-769" y="2112"/>
            <a:ext cx="9903065" cy="6858000"/>
          </a:xfrm>
          <a:prstGeom prst="rect">
            <a:avLst/>
          </a:prstGeom>
        </p:spPr>
      </p:pic>
      <p:pic>
        <p:nvPicPr>
          <p:cNvPr id="15" name="1610_Foto" descr="1.jpg" hidden="1"/>
          <p:cNvPicPr>
            <a:picLocks noChangeAspect="1"/>
          </p:cNvPicPr>
          <p:nvPr userDrawn="1"/>
        </p:nvPicPr>
        <p:blipFill>
          <a:blip r:embed="rId5" cstate="print"/>
          <a:stretch>
            <a:fillRect/>
          </a:stretch>
        </p:blipFill>
        <p:spPr>
          <a:xfrm>
            <a:off x="3302" y="1841"/>
            <a:ext cx="9899396" cy="6854341"/>
          </a:xfrm>
          <a:prstGeom prst="rect">
            <a:avLst/>
          </a:prstGeom>
        </p:spPr>
      </p:pic>
      <p:pic>
        <p:nvPicPr>
          <p:cNvPr id="13" name="1610_Mønster" descr="1610_mønster1.png" hidden="1"/>
          <p:cNvPicPr>
            <a:picLocks noChangeAspect="1"/>
          </p:cNvPicPr>
          <p:nvPr userDrawn="1"/>
        </p:nvPicPr>
        <p:blipFill>
          <a:blip r:embed="rId6" cstate="print"/>
          <a:stretch>
            <a:fillRect/>
          </a:stretch>
        </p:blipFill>
        <p:spPr>
          <a:xfrm>
            <a:off x="3718" y="2112"/>
            <a:ext cx="9898577" cy="6853776"/>
          </a:xfrm>
          <a:prstGeom prst="rect">
            <a:avLst/>
          </a:prstGeom>
        </p:spPr>
      </p:pic>
      <p:pic>
        <p:nvPicPr>
          <p:cNvPr id="11" name="43_Mønster" descr="43_mønster_1.png"/>
          <p:cNvPicPr>
            <a:picLocks noChangeAspect="1"/>
          </p:cNvPicPr>
          <p:nvPr userDrawn="1"/>
        </p:nvPicPr>
        <p:blipFill>
          <a:blip r:embed="rId7" cstate="print"/>
          <a:stretch>
            <a:fillRect/>
          </a:stretch>
        </p:blipFill>
        <p:spPr>
          <a:xfrm>
            <a:off x="-2892" y="294"/>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1"/>
          <p:cNvSpPr>
            <a:spLocks noGrp="1"/>
          </p:cNvSpPr>
          <p:nvPr>
            <p:ph type="subTitle" idx="1" hasCustomPrompt="1"/>
          </p:nvPr>
        </p:nvSpPr>
        <p:spPr>
          <a:xfrm>
            <a:off x="975000" y="1995716"/>
            <a:ext cx="84201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8482025" y="3060000"/>
            <a:ext cx="818587" cy="720000"/>
          </a:xfrm>
          <a:prstGeom prst="rect">
            <a:avLst/>
          </a:prstGeom>
        </p:spPr>
      </p:pic>
      <p:sp>
        <p:nvSpPr>
          <p:cNvPr id="17" name="conf"/>
          <p:cNvSpPr txBox="1"/>
          <p:nvPr userDrawn="1"/>
        </p:nvSpPr>
        <p:spPr>
          <a:xfrm>
            <a:off x="3709" y="669437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353795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Title slide 11">
    <p:bg>
      <p:bgPr>
        <a:solidFill>
          <a:schemeClr val="bg1"/>
        </a:solidFill>
        <a:effectLst/>
      </p:bgPr>
    </p:bg>
    <p:spTree>
      <p:nvGrpSpPr>
        <p:cNvPr id="1" name=""/>
        <p:cNvGrpSpPr/>
        <p:nvPr/>
      </p:nvGrpSpPr>
      <p:grpSpPr>
        <a:xfrm>
          <a:off x="0" y="0"/>
          <a:ext cx="0" cy="0"/>
          <a:chOff x="0" y="0"/>
          <a:chExt cx="0" cy="0"/>
        </a:xfrm>
      </p:grpSpPr>
      <p:pic>
        <p:nvPicPr>
          <p:cNvPr id="4" name="Picture 9" descr="DSC_0072-e1326445979107_crop_fli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9"/>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9"/>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40"/>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292389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title" preserve="1">
  <p:cSld name="Title slide 12">
    <p:bg>
      <p:bgPr>
        <a:solidFill>
          <a:schemeClr val="bg1"/>
        </a:solidFill>
        <a:effectLst/>
      </p:bgPr>
    </p:bg>
    <p:spTree>
      <p:nvGrpSpPr>
        <p:cNvPr id="1" name=""/>
        <p:cNvGrpSpPr/>
        <p:nvPr/>
      </p:nvGrpSpPr>
      <p:grpSpPr>
        <a:xfrm>
          <a:off x="0" y="0"/>
          <a:ext cx="0" cy="0"/>
          <a:chOff x="0" y="0"/>
          <a:chExt cx="0" cy="0"/>
        </a:xfrm>
      </p:grpSpPr>
      <p:pic>
        <p:nvPicPr>
          <p:cNvPr id="4" name="Picture 11" descr="10112010337.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9"/>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9"/>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40"/>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356194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itle" preserve="1">
  <p:cSld name="Title slide 13">
    <p:bg>
      <p:bgPr>
        <a:solidFill>
          <a:schemeClr val="bg1"/>
        </a:solidFill>
        <a:effectLst/>
      </p:bgPr>
    </p:bg>
    <p:spTree>
      <p:nvGrpSpPr>
        <p:cNvPr id="1" name=""/>
        <p:cNvGrpSpPr/>
        <p:nvPr/>
      </p:nvGrpSpPr>
      <p:grpSpPr>
        <a:xfrm>
          <a:off x="0" y="0"/>
          <a:ext cx="0" cy="0"/>
          <a:chOff x="0" y="0"/>
          <a:chExt cx="0" cy="0"/>
        </a:xfrm>
      </p:grpSpPr>
      <p:pic>
        <p:nvPicPr>
          <p:cNvPr id="4" name="Picture 11" descr="Amundsen spirit 023.jpg"/>
          <p:cNvPicPr>
            <a:picLocks noChangeAspect="1"/>
          </p:cNvPicPr>
          <p:nvPr userDrawn="1"/>
        </p:nvPicPr>
        <p:blipFill>
          <a:blip r:embed="rId2" cstate="screen"/>
          <a:srcRect/>
          <a:stretch>
            <a:fillRect/>
          </a:stretch>
        </p:blipFill>
        <p:spPr bwMode="auto">
          <a:xfrm>
            <a:off x="0" y="0"/>
            <a:ext cx="9906000" cy="6861175"/>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9"/>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9"/>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6" y="-1588"/>
            <a:ext cx="9904281"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40"/>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356451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title" preserve="1">
  <p:cSld name="Title slide 14">
    <p:bg>
      <p:bgPr>
        <a:solidFill>
          <a:schemeClr val="bg1"/>
        </a:solidFill>
        <a:effectLst/>
      </p:bgPr>
    </p:bg>
    <p:spTree>
      <p:nvGrpSpPr>
        <p:cNvPr id="1" name=""/>
        <p:cNvGrpSpPr/>
        <p:nvPr/>
      </p:nvGrpSpPr>
      <p:grpSpPr>
        <a:xfrm>
          <a:off x="0" y="0"/>
          <a:ext cx="0" cy="0"/>
          <a:chOff x="0" y="0"/>
          <a:chExt cx="0" cy="0"/>
        </a:xfrm>
      </p:grpSpPr>
      <p:pic>
        <p:nvPicPr>
          <p:cNvPr id="4" name="Picture 11" descr="Amundsen spirit 071_croppet og flippet.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9"/>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9"/>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40"/>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214422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title" preserve="1">
  <p:cSld name="Title slide 15">
    <p:bg>
      <p:bgPr>
        <a:solidFill>
          <a:schemeClr val="bg1"/>
        </a:solidFill>
        <a:effectLst/>
      </p:bgPr>
    </p:bg>
    <p:spTree>
      <p:nvGrpSpPr>
        <p:cNvPr id="1" name=""/>
        <p:cNvGrpSpPr/>
        <p:nvPr/>
      </p:nvGrpSpPr>
      <p:grpSpPr>
        <a:xfrm>
          <a:off x="0" y="0"/>
          <a:ext cx="0" cy="0"/>
          <a:chOff x="0" y="0"/>
          <a:chExt cx="0" cy="0"/>
        </a:xfrm>
      </p:grpSpPr>
      <p:pic>
        <p:nvPicPr>
          <p:cNvPr id="4" name="Picture 11" descr="Amundsen spirit 073.jpg"/>
          <p:cNvPicPr>
            <a:picLocks noChangeAspect="1"/>
          </p:cNvPicPr>
          <p:nvPr userDrawn="1"/>
        </p:nvPicPr>
        <p:blipFill>
          <a:blip r:embed="rId2" cstate="screen"/>
          <a:srcRect/>
          <a:stretch>
            <a:fillRect/>
          </a:stretch>
        </p:blipFill>
        <p:spPr bwMode="auto">
          <a:xfrm>
            <a:off x="0" y="1"/>
            <a:ext cx="9906000" cy="6856413"/>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9"/>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9"/>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1720" y="-1588"/>
            <a:ext cx="990428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40"/>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81191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9">
    <p:bg>
      <p:bgPr>
        <a:solidFill>
          <a:schemeClr val="bg1"/>
        </a:solidFill>
        <a:effectLst/>
      </p:bgPr>
    </p:bg>
    <p:spTree>
      <p:nvGrpSpPr>
        <p:cNvPr id="1" name=""/>
        <p:cNvGrpSpPr/>
        <p:nvPr/>
      </p:nvGrpSpPr>
      <p:grpSpPr>
        <a:xfrm>
          <a:off x="0" y="0"/>
          <a:ext cx="0" cy="0"/>
          <a:chOff x="0" y="0"/>
          <a:chExt cx="0" cy="0"/>
        </a:xfrm>
      </p:grpSpPr>
      <p:pic>
        <p:nvPicPr>
          <p:cNvPr id="10" name="169_Foto" descr="1.jpg" hidden="1"/>
          <p:cNvPicPr>
            <a:picLocks noChangeAspect="1"/>
          </p:cNvPicPr>
          <p:nvPr userDrawn="1"/>
        </p:nvPicPr>
        <p:blipFill>
          <a:blip r:embed="rId2" cstate="print"/>
          <a:stretch>
            <a:fillRect/>
          </a:stretch>
        </p:blipFill>
        <p:spPr>
          <a:xfrm>
            <a:off x="1513" y="13"/>
            <a:ext cx="9903063" cy="6857999"/>
          </a:xfrm>
          <a:prstGeom prst="rect">
            <a:avLst/>
          </a:prstGeom>
        </p:spPr>
      </p:pic>
      <p:pic>
        <p:nvPicPr>
          <p:cNvPr id="9" name="169_Mønster" descr="169_mønster1.png" hidden="1"/>
          <p:cNvPicPr>
            <a:picLocks noChangeAspect="1"/>
          </p:cNvPicPr>
          <p:nvPr userDrawn="1"/>
        </p:nvPicPr>
        <p:blipFill>
          <a:blip r:embed="rId3" cstate="print"/>
          <a:stretch>
            <a:fillRect/>
          </a:stretch>
        </p:blipFill>
        <p:spPr>
          <a:xfrm>
            <a:off x="-769" y="2112"/>
            <a:ext cx="9903065" cy="6858000"/>
          </a:xfrm>
          <a:prstGeom prst="rect">
            <a:avLst/>
          </a:prstGeom>
        </p:spPr>
      </p:pic>
      <p:pic>
        <p:nvPicPr>
          <p:cNvPr id="15" name="1610_Foto" descr="1.jpg" hidden="1"/>
          <p:cNvPicPr>
            <a:picLocks noChangeAspect="1"/>
          </p:cNvPicPr>
          <p:nvPr userDrawn="1"/>
        </p:nvPicPr>
        <p:blipFill>
          <a:blip r:embed="rId4" cstate="print"/>
          <a:stretch>
            <a:fillRect/>
          </a:stretch>
        </p:blipFill>
        <p:spPr>
          <a:xfrm>
            <a:off x="3302" y="1842"/>
            <a:ext cx="9899396" cy="6854341"/>
          </a:xfrm>
          <a:prstGeom prst="rect">
            <a:avLst/>
          </a:prstGeom>
        </p:spPr>
      </p:pic>
      <p:pic>
        <p:nvPicPr>
          <p:cNvPr id="13" name="1610_Mønster" descr="1610_mønster1.png" hidden="1"/>
          <p:cNvPicPr>
            <a:picLocks noChangeAspect="1"/>
          </p:cNvPicPr>
          <p:nvPr userDrawn="1"/>
        </p:nvPicPr>
        <p:blipFill>
          <a:blip r:embed="rId5"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6"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7" cstate="print"/>
          <a:stretch>
            <a:fillRect/>
          </a:stretch>
        </p:blipFill>
        <p:spPr>
          <a:xfrm>
            <a:off x="411" y="295"/>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1"/>
          <p:cNvSpPr>
            <a:spLocks noGrp="1"/>
          </p:cNvSpPr>
          <p:nvPr>
            <p:ph type="subTitle" idx="1" hasCustomPrompt="1"/>
          </p:nvPr>
        </p:nvSpPr>
        <p:spPr>
          <a:xfrm>
            <a:off x="975000" y="1995716"/>
            <a:ext cx="84201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8482033" y="3060000"/>
            <a:ext cx="818587" cy="720000"/>
          </a:xfrm>
          <a:prstGeom prst="rect">
            <a:avLst/>
          </a:prstGeom>
        </p:spPr>
      </p:pic>
      <p:sp>
        <p:nvSpPr>
          <p:cNvPr id="17" name="conf"/>
          <p:cNvSpPr txBox="1"/>
          <p:nvPr userDrawn="1"/>
        </p:nvSpPr>
        <p:spPr>
          <a:xfrm>
            <a:off x="3709" y="6694384"/>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2710291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itle" preserve="1">
  <p:cSld name="Title slide 16">
    <p:bg>
      <p:bgPr>
        <a:solidFill>
          <a:schemeClr val="bg1"/>
        </a:solidFill>
        <a:effectLst/>
      </p:bgPr>
    </p:bg>
    <p:spTree>
      <p:nvGrpSpPr>
        <p:cNvPr id="1" name=""/>
        <p:cNvGrpSpPr/>
        <p:nvPr/>
      </p:nvGrpSpPr>
      <p:grpSpPr>
        <a:xfrm>
          <a:off x="0" y="0"/>
          <a:ext cx="0" cy="0"/>
          <a:chOff x="0" y="0"/>
          <a:chExt cx="0" cy="0"/>
        </a:xfrm>
      </p:grpSpPr>
      <p:pic>
        <p:nvPicPr>
          <p:cNvPr id="4" name="Picture 11" descr="393448_10151012209020245_809955244_22222944_309107606_n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9"/>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9"/>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40"/>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306902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title" preserve="1">
  <p:cSld name="Title slide 17">
    <p:bg>
      <p:bgPr>
        <a:solidFill>
          <a:schemeClr val="bg1"/>
        </a:solidFill>
        <a:effectLst/>
      </p:bgPr>
    </p:bg>
    <p:spTree>
      <p:nvGrpSpPr>
        <p:cNvPr id="1" name=""/>
        <p:cNvGrpSpPr/>
        <p:nvPr/>
      </p:nvGrpSpPr>
      <p:grpSpPr>
        <a:xfrm>
          <a:off x="0" y="0"/>
          <a:ext cx="0" cy="0"/>
          <a:chOff x="0" y="0"/>
          <a:chExt cx="0" cy="0"/>
        </a:xfrm>
      </p:grpSpPr>
      <p:pic>
        <p:nvPicPr>
          <p:cNvPr id="4" name="Picture 11" descr="indre-havn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9"/>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9"/>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40"/>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311350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itle" preserve="1">
  <p:cSld name="Title slide 18">
    <p:bg>
      <p:bgPr>
        <a:solidFill>
          <a:schemeClr val="bg1"/>
        </a:solidFill>
        <a:effectLst/>
      </p:bgPr>
    </p:bg>
    <p:spTree>
      <p:nvGrpSpPr>
        <p:cNvPr id="1" name=""/>
        <p:cNvGrpSpPr/>
        <p:nvPr/>
      </p:nvGrpSpPr>
      <p:grpSpPr>
        <a:xfrm>
          <a:off x="0" y="0"/>
          <a:ext cx="0" cy="0"/>
          <a:chOff x="0" y="0"/>
          <a:chExt cx="0" cy="0"/>
        </a:xfrm>
      </p:grpSpPr>
      <p:pic>
        <p:nvPicPr>
          <p:cNvPr id="4" name="Picture 11" descr="IMG-20110716-00266.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9"/>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9"/>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40"/>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tx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2980634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itle" preserve="1">
  <p:cSld name="Title slide 19">
    <p:bg>
      <p:bgPr>
        <a:solidFill>
          <a:schemeClr val="bg1"/>
        </a:solidFill>
        <a:effectLst/>
      </p:bgPr>
    </p:bg>
    <p:spTree>
      <p:nvGrpSpPr>
        <p:cNvPr id="1" name=""/>
        <p:cNvGrpSpPr/>
        <p:nvPr/>
      </p:nvGrpSpPr>
      <p:grpSpPr>
        <a:xfrm>
          <a:off x="0" y="0"/>
          <a:ext cx="0" cy="0"/>
          <a:chOff x="0" y="0"/>
          <a:chExt cx="0" cy="0"/>
        </a:xfrm>
      </p:grpSpPr>
      <p:pic>
        <p:nvPicPr>
          <p:cNvPr id="4" name="Picture 11" descr="DSC_0387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9"/>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9"/>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40"/>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47529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itle" preserve="1">
  <p:cSld name="Title slide 20">
    <p:bg>
      <p:bgPr>
        <a:solidFill>
          <a:schemeClr val="bg1"/>
        </a:solidFill>
        <a:effectLst/>
      </p:bgPr>
    </p:bg>
    <p:spTree>
      <p:nvGrpSpPr>
        <p:cNvPr id="1" name=""/>
        <p:cNvGrpSpPr/>
        <p:nvPr/>
      </p:nvGrpSpPr>
      <p:grpSpPr>
        <a:xfrm>
          <a:off x="0" y="0"/>
          <a:ext cx="0" cy="0"/>
          <a:chOff x="0" y="0"/>
          <a:chExt cx="0" cy="0"/>
        </a:xfrm>
      </p:grpSpPr>
      <p:pic>
        <p:nvPicPr>
          <p:cNvPr id="4" name="Picture 11" descr="IMG_0046_crop.jpg"/>
          <p:cNvPicPr>
            <a:picLocks noChangeAspect="1"/>
          </p:cNvPicPr>
          <p:nvPr userDrawn="1"/>
        </p:nvPicPr>
        <p:blipFill>
          <a:blip r:embed="rId2" cstate="screen"/>
          <a:srcRect/>
          <a:stretch>
            <a:fillRect/>
          </a:stretch>
        </p:blipFill>
        <p:spPr bwMode="auto">
          <a:xfrm>
            <a:off x="0" y="-1585"/>
            <a:ext cx="9906000" cy="6862763"/>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9"/>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9"/>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40"/>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223074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 preserve="1">
  <p:cSld name="Title slide 21">
    <p:bg>
      <p:bgPr>
        <a:solidFill>
          <a:schemeClr val="bg1"/>
        </a:solidFill>
        <a:effectLst/>
      </p:bgPr>
    </p:bg>
    <p:spTree>
      <p:nvGrpSpPr>
        <p:cNvPr id="1" name=""/>
        <p:cNvGrpSpPr/>
        <p:nvPr/>
      </p:nvGrpSpPr>
      <p:grpSpPr>
        <a:xfrm>
          <a:off x="0" y="0"/>
          <a:ext cx="0" cy="0"/>
          <a:chOff x="0" y="0"/>
          <a:chExt cx="0" cy="0"/>
        </a:xfrm>
      </p:grpSpPr>
      <p:pic>
        <p:nvPicPr>
          <p:cNvPr id="4" name="Picture 11" descr="IMG_0047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9"/>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9"/>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40"/>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62944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title" preserve="1">
  <p:cSld name="Title slide 22">
    <p:bg>
      <p:bgPr>
        <a:solidFill>
          <a:schemeClr val="bg1"/>
        </a:solidFill>
        <a:effectLst/>
      </p:bgPr>
    </p:bg>
    <p:spTree>
      <p:nvGrpSpPr>
        <p:cNvPr id="1" name=""/>
        <p:cNvGrpSpPr/>
        <p:nvPr/>
      </p:nvGrpSpPr>
      <p:grpSpPr>
        <a:xfrm>
          <a:off x="0" y="0"/>
          <a:ext cx="0" cy="0"/>
          <a:chOff x="0" y="0"/>
          <a:chExt cx="0" cy="0"/>
        </a:xfrm>
      </p:grpSpPr>
      <p:pic>
        <p:nvPicPr>
          <p:cNvPr id="4" name="Picture 11" descr="IMG_0048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9"/>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9"/>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40"/>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356074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title" preserve="1">
  <p:cSld name="Title slide 23">
    <p:bg>
      <p:bgPr>
        <a:solidFill>
          <a:schemeClr val="bg1"/>
        </a:solidFill>
        <a:effectLst/>
      </p:bgPr>
    </p:bg>
    <p:spTree>
      <p:nvGrpSpPr>
        <p:cNvPr id="1" name=""/>
        <p:cNvGrpSpPr/>
        <p:nvPr/>
      </p:nvGrpSpPr>
      <p:grpSpPr>
        <a:xfrm>
          <a:off x="0" y="0"/>
          <a:ext cx="0" cy="0"/>
          <a:chOff x="0" y="0"/>
          <a:chExt cx="0" cy="0"/>
        </a:xfrm>
      </p:grpSpPr>
      <p:pic>
        <p:nvPicPr>
          <p:cNvPr id="4" name="Picture 11" descr="IMG_0350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9"/>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9"/>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40"/>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tx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76936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title" preserve="1">
  <p:cSld name="Title slide 24">
    <p:bg>
      <p:bgPr>
        <a:solidFill>
          <a:schemeClr val="bg1"/>
        </a:solidFill>
        <a:effectLst/>
      </p:bgPr>
    </p:bg>
    <p:spTree>
      <p:nvGrpSpPr>
        <p:cNvPr id="1" name=""/>
        <p:cNvGrpSpPr/>
        <p:nvPr/>
      </p:nvGrpSpPr>
      <p:grpSpPr>
        <a:xfrm>
          <a:off x="0" y="0"/>
          <a:ext cx="0" cy="0"/>
          <a:chOff x="0" y="0"/>
          <a:chExt cx="0" cy="0"/>
        </a:xfrm>
      </p:grpSpPr>
      <p:pic>
        <p:nvPicPr>
          <p:cNvPr id="4" name="Picture 11" descr="IMG_0592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9"/>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9"/>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40"/>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284742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itle" preserve="1">
  <p:cSld name="Title slide 25">
    <p:bg>
      <p:bgPr>
        <a:solidFill>
          <a:schemeClr val="bg1"/>
        </a:solidFill>
        <a:effectLst/>
      </p:bgPr>
    </p:bg>
    <p:spTree>
      <p:nvGrpSpPr>
        <p:cNvPr id="1" name=""/>
        <p:cNvGrpSpPr/>
        <p:nvPr/>
      </p:nvGrpSpPr>
      <p:grpSpPr>
        <a:xfrm>
          <a:off x="0" y="0"/>
          <a:ext cx="0" cy="0"/>
          <a:chOff x="0" y="0"/>
          <a:chExt cx="0" cy="0"/>
        </a:xfrm>
      </p:grpSpPr>
      <p:pic>
        <p:nvPicPr>
          <p:cNvPr id="4" name="Picture 11" descr="IMG_1644_endret.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9"/>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9"/>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40"/>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23815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10">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pic>
        <p:nvPicPr>
          <p:cNvPr id="10" name="169_Foto" descr="1.jpg" hidden="1"/>
          <p:cNvPicPr>
            <a:picLocks noChangeAspect="1"/>
          </p:cNvPicPr>
          <p:nvPr userDrawn="1"/>
        </p:nvPicPr>
        <p:blipFill>
          <a:blip r:embed="rId3" cstate="print"/>
          <a:stretch>
            <a:fillRect/>
          </a:stretch>
        </p:blipFill>
        <p:spPr>
          <a:xfrm>
            <a:off x="1513" y="13"/>
            <a:ext cx="9903063" cy="6857999"/>
          </a:xfrm>
          <a:prstGeom prst="rect">
            <a:avLst/>
          </a:prstGeom>
        </p:spPr>
      </p:pic>
      <p:pic>
        <p:nvPicPr>
          <p:cNvPr id="9" name="169_Mønster" descr="169_mønster1.png" hidden="1"/>
          <p:cNvPicPr>
            <a:picLocks noChangeAspect="1"/>
          </p:cNvPicPr>
          <p:nvPr userDrawn="1"/>
        </p:nvPicPr>
        <p:blipFill>
          <a:blip r:embed="rId4" cstate="print"/>
          <a:stretch>
            <a:fillRect/>
          </a:stretch>
        </p:blipFill>
        <p:spPr>
          <a:xfrm>
            <a:off x="-769" y="2112"/>
            <a:ext cx="9903065" cy="6858000"/>
          </a:xfrm>
          <a:prstGeom prst="rect">
            <a:avLst/>
          </a:prstGeom>
        </p:spPr>
      </p:pic>
      <p:pic>
        <p:nvPicPr>
          <p:cNvPr id="15" name="1610_Foto" descr="1.jpg" hidden="1"/>
          <p:cNvPicPr>
            <a:picLocks noChangeAspect="1"/>
          </p:cNvPicPr>
          <p:nvPr userDrawn="1"/>
        </p:nvPicPr>
        <p:blipFill>
          <a:blip r:embed="rId5" cstate="print"/>
          <a:stretch>
            <a:fillRect/>
          </a:stretch>
        </p:blipFill>
        <p:spPr>
          <a:xfrm>
            <a:off x="3302" y="1842"/>
            <a:ext cx="9899396" cy="6854341"/>
          </a:xfrm>
          <a:prstGeom prst="rect">
            <a:avLst/>
          </a:prstGeom>
        </p:spPr>
      </p:pic>
      <p:pic>
        <p:nvPicPr>
          <p:cNvPr id="13" name="1610_Mønster" descr="1610_mønster1.png" hidden="1"/>
          <p:cNvPicPr>
            <a:picLocks noChangeAspect="1"/>
          </p:cNvPicPr>
          <p:nvPr userDrawn="1"/>
        </p:nvPicPr>
        <p:blipFill>
          <a:blip r:embed="rId6" cstate="print"/>
          <a:stretch>
            <a:fillRect/>
          </a:stretch>
        </p:blipFill>
        <p:spPr>
          <a:xfrm>
            <a:off x="3718" y="2112"/>
            <a:ext cx="9898577" cy="6853776"/>
          </a:xfrm>
          <a:prstGeom prst="rect">
            <a:avLst/>
          </a:prstGeom>
        </p:spPr>
      </p:pic>
      <p:pic>
        <p:nvPicPr>
          <p:cNvPr id="11" name="43_Mønster" descr="43_mønster_1.png"/>
          <p:cNvPicPr>
            <a:picLocks noChangeAspect="1"/>
          </p:cNvPicPr>
          <p:nvPr userDrawn="1"/>
        </p:nvPicPr>
        <p:blipFill>
          <a:blip r:embed="rId7" cstate="print"/>
          <a:stretch>
            <a:fillRect/>
          </a:stretch>
        </p:blipFill>
        <p:spPr>
          <a:xfrm>
            <a:off x="-2892" y="295"/>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1"/>
          <p:cNvSpPr>
            <a:spLocks noGrp="1"/>
          </p:cNvSpPr>
          <p:nvPr>
            <p:ph type="subTitle" idx="1" hasCustomPrompt="1"/>
          </p:nvPr>
        </p:nvSpPr>
        <p:spPr>
          <a:xfrm>
            <a:off x="975000" y="1995716"/>
            <a:ext cx="84201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8482033" y="3060000"/>
            <a:ext cx="818587" cy="720000"/>
          </a:xfrm>
          <a:prstGeom prst="rect">
            <a:avLst/>
          </a:prstGeom>
        </p:spPr>
      </p:pic>
      <p:sp>
        <p:nvSpPr>
          <p:cNvPr id="17" name="conf"/>
          <p:cNvSpPr txBox="1"/>
          <p:nvPr userDrawn="1"/>
        </p:nvSpPr>
        <p:spPr>
          <a:xfrm>
            <a:off x="3709" y="6694384"/>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178876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itle" preserve="1">
  <p:cSld name="Title slide 26">
    <p:bg>
      <p:bgPr>
        <a:solidFill>
          <a:schemeClr val="bg1"/>
        </a:solidFill>
        <a:effectLst/>
      </p:bgPr>
    </p:bg>
    <p:spTree>
      <p:nvGrpSpPr>
        <p:cNvPr id="1" name=""/>
        <p:cNvGrpSpPr/>
        <p:nvPr/>
      </p:nvGrpSpPr>
      <p:grpSpPr>
        <a:xfrm>
          <a:off x="0" y="0"/>
          <a:ext cx="0" cy="0"/>
          <a:chOff x="0" y="0"/>
          <a:chExt cx="0" cy="0"/>
        </a:xfrm>
      </p:grpSpPr>
      <p:pic>
        <p:nvPicPr>
          <p:cNvPr id="4" name="Picture 11" descr="New-Picture-2_skalert.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9"/>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9"/>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40"/>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75729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itle" preserve="1">
  <p:cSld name="Title slide 27">
    <p:bg>
      <p:bgPr>
        <a:solidFill>
          <a:schemeClr val="bg1"/>
        </a:solidFill>
        <a:effectLst/>
      </p:bgPr>
    </p:bg>
    <p:spTree>
      <p:nvGrpSpPr>
        <p:cNvPr id="1" name=""/>
        <p:cNvGrpSpPr/>
        <p:nvPr/>
      </p:nvGrpSpPr>
      <p:grpSpPr>
        <a:xfrm>
          <a:off x="0" y="0"/>
          <a:ext cx="0" cy="0"/>
          <a:chOff x="0" y="0"/>
          <a:chExt cx="0" cy="0"/>
        </a:xfrm>
      </p:grpSpPr>
      <p:pic>
        <p:nvPicPr>
          <p:cNvPr id="4" name="Picture 11" descr="SimradEcho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9"/>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9"/>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40"/>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22360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usiness area">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429891"/>
            <a:ext cx="9906000" cy="3428156"/>
          </a:xfrm>
        </p:spPr>
        <p:txBody>
          <a:bodyPr/>
          <a:lstStyle>
            <a:lvl1pPr>
              <a:defRPr/>
            </a:lvl1pPr>
          </a:lstStyle>
          <a:p>
            <a:r>
              <a:rPr lang="en-GB" dirty="0" smtClean="0"/>
              <a:t>Picture (Size: 25,4 cm * 7,14 cm)</a:t>
            </a:r>
            <a:endParaRPr lang="en-GB" dirty="0"/>
          </a:p>
        </p:txBody>
      </p:sp>
      <p:sp>
        <p:nvSpPr>
          <p:cNvPr id="2" name="T1"/>
          <p:cNvSpPr>
            <a:spLocks noGrp="1"/>
          </p:cNvSpPr>
          <p:nvPr>
            <p:ph type="ctrTitle" hasCustomPrompt="1"/>
          </p:nvPr>
        </p:nvSpPr>
        <p:spPr>
          <a:xfrm>
            <a:off x="581183" y="1461821"/>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581184" y="1944221"/>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8"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310437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sion">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429891"/>
            <a:ext cx="9906000" cy="3428156"/>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a:lvl1pPr>
          </a:lstStyle>
          <a:p>
            <a:r>
              <a:rPr lang="en-GB" dirty="0" smtClean="0"/>
              <a:t>Picture (Size: 25,4 cm * 7,14 cm)</a:t>
            </a:r>
          </a:p>
          <a:p>
            <a:endParaRPr lang="en-GB" dirty="0"/>
          </a:p>
        </p:txBody>
      </p:sp>
      <p:sp>
        <p:nvSpPr>
          <p:cNvPr id="2" name="T1"/>
          <p:cNvSpPr>
            <a:spLocks noGrp="1"/>
          </p:cNvSpPr>
          <p:nvPr>
            <p:ph type="ctrTitle" hasCustomPrompt="1"/>
          </p:nvPr>
        </p:nvSpPr>
        <p:spPr>
          <a:xfrm>
            <a:off x="581204" y="1461821"/>
            <a:ext cx="5938659"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581204" y="1944221"/>
            <a:ext cx="5938659"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13" name="Picture Placeholder 12"/>
          <p:cNvSpPr>
            <a:spLocks noGrp="1"/>
          </p:cNvSpPr>
          <p:nvPr>
            <p:ph type="pic" sz="quarter" idx="15" hasCustomPrompt="1"/>
          </p:nvPr>
        </p:nvSpPr>
        <p:spPr>
          <a:xfrm>
            <a:off x="6822627" y="1574453"/>
            <a:ext cx="3083413" cy="1708595"/>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500"/>
            </a:lvl1pPr>
          </a:lstStyle>
          <a:p>
            <a:r>
              <a:rPr lang="en-GB" dirty="0" smtClean="0"/>
              <a:t>Picture (Size: 7,91 cm * 4,75 cm)</a:t>
            </a:r>
          </a:p>
          <a:p>
            <a:endParaRPr lang="en-GB" dirty="0"/>
          </a:p>
        </p:txBody>
      </p:sp>
      <p:sp>
        <p:nvSpPr>
          <p:cNvPr id="9"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379043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smtClean="0"/>
              <a:t>Click to add title</a:t>
            </a:r>
            <a:endParaRPr lang="en-GB" dirty="0"/>
          </a:p>
        </p:txBody>
      </p:sp>
      <p:sp>
        <p:nvSpPr>
          <p:cNvPr id="3" name="Content Placeholder 2"/>
          <p:cNvSpPr>
            <a:spLocks noGrp="1"/>
          </p:cNvSpPr>
          <p:nvPr>
            <p:ph idx="1" hasCustomPrompt="1"/>
          </p:nvPr>
        </p:nvSpPr>
        <p:spPr/>
        <p:txBody>
          <a:body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9"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8" name="Date Placeholder 3"/>
          <p:cNvSpPr>
            <a:spLocks noGrp="1"/>
          </p:cNvSpPr>
          <p:nvPr>
            <p:ph type="dt" sz="half" idx="2"/>
          </p:nvPr>
        </p:nvSpPr>
        <p:spPr>
          <a:xfrm>
            <a:off x="2913337" y="6699665"/>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3" name="Footer Placeholder 4"/>
          <p:cNvSpPr>
            <a:spLocks noGrp="1"/>
          </p:cNvSpPr>
          <p:nvPr>
            <p:ph type="ftr" sz="quarter" idx="3"/>
          </p:nvPr>
        </p:nvSpPr>
        <p:spPr>
          <a:xfrm>
            <a:off x="4562957" y="6699665"/>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4" name="Slide Number Placeholder 5"/>
          <p:cNvSpPr>
            <a:spLocks noGrp="1"/>
          </p:cNvSpPr>
          <p:nvPr>
            <p:ph type="sldNum" sz="quarter" idx="4"/>
          </p:nvPr>
        </p:nvSpPr>
        <p:spPr>
          <a:xfrm>
            <a:off x="7842720" y="6699665"/>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67076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smtClean="0"/>
              <a:t>Click to add title</a:t>
            </a:r>
            <a:endParaRPr lang="en-GB" dirty="0"/>
          </a:p>
        </p:txBody>
      </p:sp>
      <p:sp>
        <p:nvSpPr>
          <p:cNvPr id="8" name="Content Placeholder 2"/>
          <p:cNvSpPr>
            <a:spLocks noGrp="1"/>
          </p:cNvSpPr>
          <p:nvPr>
            <p:ph idx="1" hasCustomPrompt="1"/>
          </p:nvPr>
        </p:nvSpPr>
        <p:spPr>
          <a:xfrm>
            <a:off x="4775813" y="1672311"/>
            <a:ext cx="4077621" cy="4680000"/>
          </a:xfrm>
        </p:spPr>
        <p:txBody>
          <a:bodyPr/>
          <a:lstStyle/>
          <a:p>
            <a:pPr lvl="0"/>
            <a:r>
              <a:rPr lang="en-GB" smtClean="0"/>
              <a:t>Click to add text</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9" name="Content Placeholder 2"/>
          <p:cNvSpPr>
            <a:spLocks noGrp="1"/>
          </p:cNvSpPr>
          <p:nvPr>
            <p:ph idx="13" hasCustomPrompt="1"/>
          </p:nvPr>
        </p:nvSpPr>
        <p:spPr>
          <a:xfrm>
            <a:off x="581221" y="1672311"/>
            <a:ext cx="4068557" cy="4680000"/>
          </a:xfrm>
        </p:spPr>
        <p:txBody>
          <a:bodyPr/>
          <a:lstStyle>
            <a:lvl1pPr>
              <a:defRPr/>
            </a:lvl1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1" name="Date Placeholder 3"/>
          <p:cNvSpPr>
            <a:spLocks noGrp="1"/>
          </p:cNvSpPr>
          <p:nvPr>
            <p:ph type="dt" sz="half" idx="2"/>
          </p:nvPr>
        </p:nvSpPr>
        <p:spPr>
          <a:xfrm>
            <a:off x="2913337" y="6699665"/>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5" name="Footer Placeholder 4"/>
          <p:cNvSpPr>
            <a:spLocks noGrp="1"/>
          </p:cNvSpPr>
          <p:nvPr>
            <p:ph type="ftr" sz="quarter" idx="3"/>
          </p:nvPr>
        </p:nvSpPr>
        <p:spPr>
          <a:xfrm>
            <a:off x="4562957" y="6699665"/>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6" name="Slide Number Placeholder 5"/>
          <p:cNvSpPr>
            <a:spLocks noGrp="1"/>
          </p:cNvSpPr>
          <p:nvPr>
            <p:ph type="sldNum" sz="quarter" idx="4"/>
          </p:nvPr>
        </p:nvSpPr>
        <p:spPr>
          <a:xfrm>
            <a:off x="7842720" y="6699665"/>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392518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1185" y="520271"/>
            <a:ext cx="8272250" cy="1152000"/>
          </a:xfrm>
        </p:spPr>
        <p:txBody>
          <a:bodyPr/>
          <a:lstStyle>
            <a:lvl1pPr>
              <a:defRPr/>
            </a:lvl1pPr>
          </a:lstStyle>
          <a:p>
            <a:r>
              <a:rPr lang="en-GB" smtClean="0"/>
              <a:t>Click to add title</a:t>
            </a:r>
            <a:endParaRPr lang="en-GB" dirty="0"/>
          </a:p>
        </p:txBody>
      </p:sp>
      <p:sp>
        <p:nvSpPr>
          <p:cNvPr id="10"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1" name="Date Placeholder 3"/>
          <p:cNvSpPr>
            <a:spLocks noGrp="1"/>
          </p:cNvSpPr>
          <p:nvPr>
            <p:ph type="dt" sz="half" idx="2"/>
          </p:nvPr>
        </p:nvSpPr>
        <p:spPr>
          <a:xfrm>
            <a:off x="2913337" y="6699665"/>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2" name="Footer Placeholder 4"/>
          <p:cNvSpPr>
            <a:spLocks noGrp="1"/>
          </p:cNvSpPr>
          <p:nvPr>
            <p:ph type="ftr" sz="quarter" idx="3"/>
          </p:nvPr>
        </p:nvSpPr>
        <p:spPr>
          <a:xfrm>
            <a:off x="4562957" y="6699665"/>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3" name="Slide Number Placeholder 5"/>
          <p:cNvSpPr>
            <a:spLocks noGrp="1"/>
          </p:cNvSpPr>
          <p:nvPr>
            <p:ph type="sldNum" sz="quarter" idx="4"/>
          </p:nvPr>
        </p:nvSpPr>
        <p:spPr>
          <a:xfrm>
            <a:off x="7842720" y="6699665"/>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241094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Empty  ">
    <p:spTree>
      <p:nvGrpSpPr>
        <p:cNvPr id="1" name=""/>
        <p:cNvGrpSpPr/>
        <p:nvPr/>
      </p:nvGrpSpPr>
      <p:grpSpPr>
        <a:xfrm>
          <a:off x="0" y="0"/>
          <a:ext cx="0" cy="0"/>
          <a:chOff x="0" y="0"/>
          <a:chExt cx="0" cy="0"/>
        </a:xfrm>
      </p:grpSpPr>
      <p:sp>
        <p:nvSpPr>
          <p:cNvPr id="6"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7" name="Date Placeholder 3"/>
          <p:cNvSpPr>
            <a:spLocks noGrp="1"/>
          </p:cNvSpPr>
          <p:nvPr>
            <p:ph type="dt" sz="half" idx="2"/>
          </p:nvPr>
        </p:nvSpPr>
        <p:spPr>
          <a:xfrm>
            <a:off x="2913337" y="6699665"/>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8" name="Footer Placeholder 4"/>
          <p:cNvSpPr>
            <a:spLocks noGrp="1"/>
          </p:cNvSpPr>
          <p:nvPr>
            <p:ph type="ftr" sz="quarter" idx="3"/>
          </p:nvPr>
        </p:nvSpPr>
        <p:spPr>
          <a:xfrm>
            <a:off x="4562957" y="6699665"/>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2" name="Slide Number Placeholder 5"/>
          <p:cNvSpPr>
            <a:spLocks noGrp="1"/>
          </p:cNvSpPr>
          <p:nvPr>
            <p:ph type="sldNum" sz="quarter" idx="4"/>
          </p:nvPr>
        </p:nvSpPr>
        <p:spPr>
          <a:xfrm>
            <a:off x="7842720" y="6699665"/>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65931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and picture (Bright picture)">
    <p:bg>
      <p:bgPr>
        <a:solidFill>
          <a:schemeClr val="bg1"/>
        </a:solidFill>
        <a:effectLst/>
      </p:bgPr>
    </p:bg>
    <p:spTree>
      <p:nvGrpSpPr>
        <p:cNvPr id="1" name=""/>
        <p:cNvGrpSpPr/>
        <p:nvPr/>
      </p:nvGrpSpPr>
      <p:grpSpPr>
        <a:xfrm>
          <a:off x="0" y="0"/>
          <a:ext cx="0" cy="0"/>
          <a:chOff x="0" y="0"/>
          <a:chExt cx="0" cy="0"/>
        </a:xfrm>
      </p:grpSpPr>
      <p:sp>
        <p:nvSpPr>
          <p:cNvPr id="12" name="Plassholder for bilde 12"/>
          <p:cNvSpPr>
            <a:spLocks noGrp="1"/>
          </p:cNvSpPr>
          <p:nvPr>
            <p:ph type="pic" sz="quarter" idx="24"/>
          </p:nvPr>
        </p:nvSpPr>
        <p:spPr>
          <a:xfrm>
            <a:off x="0" y="0"/>
            <a:ext cx="9906000" cy="6859200"/>
          </a:xfrm>
        </p:spPr>
        <p:txBody>
          <a:bodyPr/>
          <a:lstStyle/>
          <a:p>
            <a:r>
              <a:rPr lang="en-US" smtClean="0"/>
              <a:t>Click icon to add picture</a:t>
            </a:r>
            <a:endParaRPr lang="nb-NO"/>
          </a:p>
        </p:txBody>
      </p:sp>
      <p:sp>
        <p:nvSpPr>
          <p:cNvPr id="2" name="Title 1"/>
          <p:cNvSpPr>
            <a:spLocks noGrp="1"/>
          </p:cNvSpPr>
          <p:nvPr>
            <p:ph type="title" hasCustomPrompt="1"/>
          </p:nvPr>
        </p:nvSpPr>
        <p:spPr>
          <a:xfrm>
            <a:off x="581185" y="520275"/>
            <a:ext cx="8272250" cy="1276547"/>
          </a:xfrm>
        </p:spPr>
        <p:txBody>
          <a:bodyPr/>
          <a:lstStyle>
            <a:lvl1pPr>
              <a:defRPr>
                <a:solidFill>
                  <a:schemeClr val="tx1"/>
                </a:solidFill>
              </a:defRPr>
            </a:lvl1pPr>
          </a:lstStyle>
          <a:p>
            <a:r>
              <a:rPr lang="en-GB" smtClean="0"/>
              <a:t>Click to add title</a:t>
            </a:r>
            <a:endParaRPr lang="en-GB" dirty="0"/>
          </a:p>
        </p:txBody>
      </p:sp>
      <p:sp>
        <p:nvSpPr>
          <p:cNvPr id="6" name="logo_over_bilde"/>
          <p:cNvSpPr>
            <a:spLocks noGrp="1"/>
          </p:cNvSpPr>
          <p:nvPr>
            <p:ph type="body" sz="quarter" idx="25" hasCustomPrompt="1"/>
          </p:nvPr>
        </p:nvSpPr>
        <p:spPr>
          <a:xfrm>
            <a:off x="9009001" y="223200"/>
            <a:ext cx="6123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8" name="conf"/>
          <p:cNvSpPr>
            <a:spLocks noGrp="1"/>
          </p:cNvSpPr>
          <p:nvPr>
            <p:ph type="body" sz="quarter" idx="22" hasCustomPrompt="1"/>
          </p:nvPr>
        </p:nvSpPr>
        <p:spPr>
          <a:xfrm>
            <a:off x="0" y="6696058"/>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68388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and picture (Dark picture)">
    <p:bg>
      <p:bgPr>
        <a:solidFill>
          <a:schemeClr val="bg1"/>
        </a:solidFill>
        <a:effectLst/>
      </p:bgPr>
    </p:bg>
    <p:spTree>
      <p:nvGrpSpPr>
        <p:cNvPr id="1" name=""/>
        <p:cNvGrpSpPr/>
        <p:nvPr/>
      </p:nvGrpSpPr>
      <p:grpSpPr>
        <a:xfrm>
          <a:off x="0" y="0"/>
          <a:ext cx="0" cy="0"/>
          <a:chOff x="0" y="0"/>
          <a:chExt cx="0" cy="0"/>
        </a:xfrm>
      </p:grpSpPr>
      <p:sp>
        <p:nvSpPr>
          <p:cNvPr id="13" name="Plassholder for bilde 12"/>
          <p:cNvSpPr>
            <a:spLocks noGrp="1"/>
          </p:cNvSpPr>
          <p:nvPr>
            <p:ph type="pic" sz="quarter" idx="24"/>
          </p:nvPr>
        </p:nvSpPr>
        <p:spPr>
          <a:xfrm>
            <a:off x="0" y="0"/>
            <a:ext cx="9906000" cy="6859200"/>
          </a:xfrm>
        </p:spPr>
        <p:txBody>
          <a:bodyPr/>
          <a:lstStyle/>
          <a:p>
            <a:r>
              <a:rPr lang="en-US" smtClean="0"/>
              <a:t>Click icon to add picture</a:t>
            </a:r>
            <a:endParaRPr lang="nb-NO"/>
          </a:p>
        </p:txBody>
      </p:sp>
      <p:sp>
        <p:nvSpPr>
          <p:cNvPr id="2" name="Title 1"/>
          <p:cNvSpPr>
            <a:spLocks noGrp="1"/>
          </p:cNvSpPr>
          <p:nvPr>
            <p:ph type="title" hasCustomPrompt="1"/>
          </p:nvPr>
        </p:nvSpPr>
        <p:spPr>
          <a:xfrm>
            <a:off x="581185" y="520275"/>
            <a:ext cx="8272250" cy="1276547"/>
          </a:xfrm>
        </p:spPr>
        <p:txBody>
          <a:bodyPr/>
          <a:lstStyle>
            <a:lvl1pPr>
              <a:defRPr>
                <a:solidFill>
                  <a:schemeClr val="bg1"/>
                </a:solidFill>
              </a:defRPr>
            </a:lvl1pPr>
          </a:lstStyle>
          <a:p>
            <a:r>
              <a:rPr lang="en-GB" smtClean="0"/>
              <a:t>Click to add title</a:t>
            </a:r>
            <a:endParaRPr lang="en-GB" dirty="0"/>
          </a:p>
        </p:txBody>
      </p:sp>
      <p:sp>
        <p:nvSpPr>
          <p:cNvPr id="6" name="logo_over_bilde"/>
          <p:cNvSpPr>
            <a:spLocks noGrp="1"/>
          </p:cNvSpPr>
          <p:nvPr>
            <p:ph type="body" sz="quarter" idx="25" hasCustomPrompt="1"/>
          </p:nvPr>
        </p:nvSpPr>
        <p:spPr>
          <a:xfrm>
            <a:off x="9009001" y="223200"/>
            <a:ext cx="6123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8" name="conf"/>
          <p:cNvSpPr>
            <a:spLocks noGrp="1"/>
          </p:cNvSpPr>
          <p:nvPr>
            <p:ph type="body" sz="quarter" idx="22" hasCustomPrompt="1"/>
          </p:nvPr>
        </p:nvSpPr>
        <p:spPr>
          <a:xfrm>
            <a:off x="0" y="6696058"/>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010894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11">
    <p:bg>
      <p:bgPr>
        <a:solidFill>
          <a:schemeClr val="bg1"/>
        </a:solidFill>
        <a:effectLst/>
      </p:bgPr>
    </p:bg>
    <p:spTree>
      <p:nvGrpSpPr>
        <p:cNvPr id="1" name=""/>
        <p:cNvGrpSpPr/>
        <p:nvPr/>
      </p:nvGrpSpPr>
      <p:grpSpPr>
        <a:xfrm>
          <a:off x="0" y="0"/>
          <a:ext cx="0" cy="0"/>
          <a:chOff x="0" y="0"/>
          <a:chExt cx="0" cy="0"/>
        </a:xfrm>
      </p:grpSpPr>
      <p:pic>
        <p:nvPicPr>
          <p:cNvPr id="4" name="Picture 9" descr="DSC_0072-e1326445979107_crop_fli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54"/>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499080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hapter ">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0" y="3429891"/>
            <a:ext cx="9906000" cy="3428156"/>
          </a:xfrm>
        </p:spPr>
        <p:txBody>
          <a:bodyPr/>
          <a:lstStyle>
            <a:lvl1pPr>
              <a:defRPr baseline="0"/>
            </a:lvl1pPr>
          </a:lstStyle>
          <a:p>
            <a:r>
              <a:rPr lang="en-GB" dirty="0" smtClean="0"/>
              <a:t>Picture (Size: 25,4cm * 7,14 cm)</a:t>
            </a:r>
            <a:endParaRPr lang="en-GB" dirty="0"/>
          </a:p>
        </p:txBody>
      </p:sp>
      <p:sp>
        <p:nvSpPr>
          <p:cNvPr id="2" name="Title 1"/>
          <p:cNvSpPr>
            <a:spLocks noGrp="1"/>
          </p:cNvSpPr>
          <p:nvPr>
            <p:ph type="title" hasCustomPrompt="1"/>
          </p:nvPr>
        </p:nvSpPr>
        <p:spPr>
          <a:xfrm>
            <a:off x="581221" y="2233897"/>
            <a:ext cx="8743019" cy="1154672"/>
          </a:xfrm>
        </p:spPr>
        <p:txBody>
          <a:bodyPr anchor="b" anchorCtr="0">
            <a:normAutofit/>
          </a:bodyPr>
          <a:lstStyle>
            <a:lvl1pPr>
              <a:defRPr>
                <a:solidFill>
                  <a:schemeClr val="tx1"/>
                </a:solidFill>
              </a:defRPr>
            </a:lvl1pPr>
          </a:lstStyle>
          <a:p>
            <a:r>
              <a:rPr lang="en-GB" smtClean="0"/>
              <a:t>Click to add title</a:t>
            </a:r>
            <a:endParaRPr lang="en-GB" dirty="0"/>
          </a:p>
        </p:txBody>
      </p:sp>
      <p:sp>
        <p:nvSpPr>
          <p:cNvPr id="5" name="Plassholder for dato 4"/>
          <p:cNvSpPr>
            <a:spLocks noGrp="1"/>
          </p:cNvSpPr>
          <p:nvPr>
            <p:ph type="dt" sz="half" idx="23"/>
          </p:nvPr>
        </p:nvSpPr>
        <p:spPr>
          <a:xfrm>
            <a:off x="0" y="0"/>
            <a:ext cx="3900" cy="0"/>
          </a:xfrm>
          <a:prstGeom prst="rect">
            <a:avLst/>
          </a:prstGeom>
        </p:spPr>
        <p:txBody>
          <a:bodyPr/>
          <a:lstStyle>
            <a:lvl1pPr>
              <a:defRPr sz="100">
                <a:solidFill>
                  <a:schemeClr val="bg1"/>
                </a:solidFill>
              </a:defRPr>
            </a:lvl1pPr>
          </a:lstStyle>
          <a:p>
            <a:fld id="{44272223-38B5-4DC9-B335-8E240EFBE96D}" type="datetime1">
              <a:rPr lang="en-GB" smtClean="0">
                <a:solidFill>
                  <a:prstClr val="white"/>
                </a:solidFill>
              </a:rPr>
              <a:pPr/>
              <a:t>28/10/2014</a:t>
            </a:fld>
            <a:endParaRPr lang="en-GB" dirty="0">
              <a:solidFill>
                <a:prstClr val="white"/>
              </a:solidFill>
            </a:endParaRPr>
          </a:p>
        </p:txBody>
      </p:sp>
      <p:sp>
        <p:nvSpPr>
          <p:cNvPr id="7" name="Plassholder for lysbildenummer 6"/>
          <p:cNvSpPr>
            <a:spLocks noGrp="1"/>
          </p:cNvSpPr>
          <p:nvPr>
            <p:ph type="sldNum" sz="quarter" idx="24"/>
          </p:nvPr>
        </p:nvSpPr>
        <p:spPr>
          <a:xfrm>
            <a:off x="0" y="0"/>
            <a:ext cx="3900" cy="0"/>
          </a:xfrm>
          <a:prstGeom prst="rect">
            <a:avLst/>
          </a:prstGeom>
        </p:spPr>
        <p:txBody>
          <a:bodyPr/>
          <a:lstStyle>
            <a:lvl1pPr>
              <a:defRPr sz="100">
                <a:solidFill>
                  <a:schemeClr val="bg1"/>
                </a:solidFill>
              </a:defRPr>
            </a:lvl1pPr>
          </a:lstStyle>
          <a:p>
            <a:pPr algn="l"/>
            <a:fld id="{024B331B-EC80-4993-B848-09EE40C61000}" type="slidenum">
              <a:rPr lang="en-GB" smtClean="0">
                <a:solidFill>
                  <a:prstClr val="white"/>
                </a:solidFill>
              </a:rPr>
              <a:pPr algn="l"/>
              <a:t>‹#›</a:t>
            </a:fld>
            <a:endParaRPr lang="en-GB" dirty="0">
              <a:solidFill>
                <a:prstClr val="white"/>
              </a:solidFill>
            </a:endParaRPr>
          </a:p>
        </p:txBody>
      </p:sp>
      <p:sp>
        <p:nvSpPr>
          <p:cNvPr id="8" name="Plassholder for bunntekst 7"/>
          <p:cNvSpPr>
            <a:spLocks noGrp="1"/>
          </p:cNvSpPr>
          <p:nvPr>
            <p:ph type="ftr" sz="quarter" idx="25"/>
          </p:nvPr>
        </p:nvSpPr>
        <p:spPr>
          <a:xfrm>
            <a:off x="0" y="0"/>
            <a:ext cx="3900" cy="0"/>
          </a:xfrm>
          <a:prstGeom prst="rect">
            <a:avLst/>
          </a:prstGeom>
        </p:spPr>
        <p:txBody>
          <a:bodyPr/>
          <a:lstStyle>
            <a:lvl1pPr>
              <a:defRPr sz="100">
                <a:solidFill>
                  <a:schemeClr val="bg1"/>
                </a:solidFill>
              </a:defRPr>
            </a:lvl1pPr>
          </a:lstStyle>
          <a:p>
            <a:r>
              <a:rPr lang="en-GB" smtClean="0">
                <a:solidFill>
                  <a:prstClr val="white"/>
                </a:solidFill>
              </a:rPr>
              <a:t>WORLD CLASS - through people, technology and dedication.</a:t>
            </a:r>
            <a:endParaRPr lang="en-GB" dirty="0">
              <a:solidFill>
                <a:prstClr val="white"/>
              </a:solidFill>
            </a:endParaRPr>
          </a:p>
        </p:txBody>
      </p:sp>
      <p:sp>
        <p:nvSpPr>
          <p:cNvPr id="11"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863205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Breather 1">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3.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9" name="43_Foto" descr="kongsberg_ppt_151211_01_as-3.jpg"/>
          <p:cNvPicPr>
            <a:picLocks noChangeAspect="1"/>
          </p:cNvPicPr>
          <p:nvPr userDrawn="1"/>
        </p:nvPicPr>
        <p:blipFill>
          <a:blip r:embed="rId4" cstate="print"/>
          <a:stretch>
            <a:fillRect/>
          </a:stretch>
        </p:blipFill>
        <p:spPr>
          <a:xfrm>
            <a:off x="0" y="0"/>
            <a:ext cx="9906000" cy="6858000"/>
          </a:xfrm>
          <a:prstGeom prst="rect">
            <a:avLst/>
          </a:prstGeom>
        </p:spPr>
      </p:pic>
      <p:pic>
        <p:nvPicPr>
          <p:cNvPr id="22" name="43_Mønster" descr="43_mønster_1.png"/>
          <p:cNvPicPr>
            <a:picLocks noChangeAspect="1"/>
          </p:cNvPicPr>
          <p:nvPr userDrawn="1"/>
        </p:nvPicPr>
        <p:blipFill>
          <a:blip r:embed="rId5" cstate="print"/>
          <a:stretch>
            <a:fillRect/>
          </a:stretch>
        </p:blipFill>
        <p:spPr>
          <a:xfrm>
            <a:off x="408" y="294"/>
            <a:ext cx="9905181" cy="6857435"/>
          </a:xfrm>
          <a:prstGeom prst="rect">
            <a:avLst/>
          </a:prstGeom>
        </p:spPr>
      </p:pic>
      <p:pic>
        <p:nvPicPr>
          <p:cNvPr id="11" name="169_Foto" descr="Amundsen spirit 079.jpg" hidden="1"/>
          <p:cNvPicPr>
            <a:picLocks noChangeAspect="1"/>
          </p:cNvPicPr>
          <p:nvPr userDrawn="1"/>
        </p:nvPicPr>
        <p:blipFill>
          <a:blip r:embed="rId6" cstate="print"/>
          <a:stretch>
            <a:fillRect/>
          </a:stretch>
        </p:blipFill>
        <p:spPr>
          <a:xfrm>
            <a:off x="1302" y="0"/>
            <a:ext cx="9951965" cy="6859200"/>
          </a:xfrm>
          <a:prstGeom prst="rect">
            <a:avLst/>
          </a:prstGeom>
        </p:spPr>
      </p:pic>
      <p:pic>
        <p:nvPicPr>
          <p:cNvPr id="21" name="169_Mønster" descr="169_mønster1.png" hidden="1"/>
          <p:cNvPicPr>
            <a:picLocks noChangeAspect="1"/>
          </p:cNvPicPr>
          <p:nvPr userDrawn="1"/>
        </p:nvPicPr>
        <p:blipFill>
          <a:blip r:embed="rId7" cstate="print"/>
          <a:stretch>
            <a:fillRect/>
          </a:stretch>
        </p:blipFill>
        <p:spPr>
          <a:xfrm>
            <a:off x="2949" y="13"/>
            <a:ext cx="9903065"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43_Tittellogo" descr="kongsberg_logo_main_white_wmark.png"/>
          <p:cNvPicPr>
            <a:picLocks noChangeAspect="1"/>
          </p:cNvPicPr>
          <p:nvPr userDrawn="1"/>
        </p:nvPicPr>
        <p:blipFill>
          <a:blip r:embed="rId8" cstate="print"/>
          <a:stretch>
            <a:fillRect/>
          </a:stretch>
        </p:blipFill>
        <p:spPr>
          <a:xfrm>
            <a:off x="8482025" y="3060000"/>
            <a:ext cx="818587" cy="720000"/>
          </a:xfrm>
          <a:prstGeom prst="rect">
            <a:avLst/>
          </a:prstGeom>
        </p:spPr>
      </p:pic>
      <p:pic>
        <p:nvPicPr>
          <p:cNvPr id="14"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6"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76203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Breather 2">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4.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8" name="43_Foto" descr="kongsberg_ppt_151211_01_as-4.jpg"/>
          <p:cNvPicPr>
            <a:picLocks noChangeAspect="1"/>
          </p:cNvPicPr>
          <p:nvPr userDrawn="1"/>
        </p:nvPicPr>
        <p:blipFill>
          <a:blip r:embed="rId4" cstate="print"/>
          <a:stretch>
            <a:fillRect/>
          </a:stretch>
        </p:blipFill>
        <p:spPr>
          <a:xfrm>
            <a:off x="0" y="0"/>
            <a:ext cx="9906000" cy="6858000"/>
          </a:xfrm>
          <a:prstGeom prst="rect">
            <a:avLst/>
          </a:prstGeom>
        </p:spPr>
      </p:pic>
      <p:pic>
        <p:nvPicPr>
          <p:cNvPr id="22" name="43_Mønster" descr="43_mønster_1.png"/>
          <p:cNvPicPr>
            <a:picLocks noChangeAspect="1"/>
          </p:cNvPicPr>
          <p:nvPr userDrawn="1"/>
        </p:nvPicPr>
        <p:blipFill>
          <a:blip r:embed="rId5" cstate="print"/>
          <a:stretch>
            <a:fillRect/>
          </a:stretch>
        </p:blipFill>
        <p:spPr>
          <a:xfrm>
            <a:off x="408" y="294"/>
            <a:ext cx="9905181" cy="6857435"/>
          </a:xfrm>
          <a:prstGeom prst="rect">
            <a:avLst/>
          </a:prstGeom>
        </p:spPr>
      </p:pic>
      <p:pic>
        <p:nvPicPr>
          <p:cNvPr id="11" name="169_Foto" descr="542391main_iss027e012224_full_NASA.jpg" hidden="1"/>
          <p:cNvPicPr>
            <a:picLocks noChangeAspect="1"/>
          </p:cNvPicPr>
          <p:nvPr userDrawn="1"/>
        </p:nvPicPr>
        <p:blipFill>
          <a:blip r:embed="rId6" cstate="print"/>
          <a:srcRect t="10679" b="7171"/>
          <a:stretch>
            <a:fillRect/>
          </a:stretch>
        </p:blipFill>
        <p:spPr>
          <a:xfrm>
            <a:off x="0" y="0"/>
            <a:ext cx="9906000" cy="6858000"/>
          </a:xfrm>
          <a:prstGeom prst="rect">
            <a:avLst/>
          </a:prstGeom>
        </p:spPr>
      </p:pic>
      <p:pic>
        <p:nvPicPr>
          <p:cNvPr id="21" name="169_Mønster" descr="169_mønster1.png" hidden="1"/>
          <p:cNvPicPr>
            <a:picLocks noChangeAspect="1"/>
          </p:cNvPicPr>
          <p:nvPr userDrawn="1"/>
        </p:nvPicPr>
        <p:blipFill>
          <a:blip r:embed="rId7" cstate="print"/>
          <a:stretch>
            <a:fillRect/>
          </a:stretch>
        </p:blipFill>
        <p:spPr>
          <a:xfrm>
            <a:off x="2949" y="13"/>
            <a:ext cx="9903065"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19" name="43_Tittellogo" descr="kongsberg_logo_main_white_wmark.png"/>
          <p:cNvPicPr>
            <a:picLocks noChangeAspect="1"/>
          </p:cNvPicPr>
          <p:nvPr userDrawn="1"/>
        </p:nvPicPr>
        <p:blipFill>
          <a:blip r:embed="rId8" cstate="print"/>
          <a:stretch>
            <a:fillRect/>
          </a:stretch>
        </p:blipFill>
        <p:spPr>
          <a:xfrm>
            <a:off x="8482025" y="3060000"/>
            <a:ext cx="818587" cy="720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6"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93919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Breather 3">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5.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8" name="43_Foto" descr="kongsberg_ppt_151211_01_as-5.jpg"/>
          <p:cNvPicPr>
            <a:picLocks noChangeAspect="1"/>
          </p:cNvPicPr>
          <p:nvPr userDrawn="1"/>
        </p:nvPicPr>
        <p:blipFill>
          <a:blip r:embed="rId4" cstate="print"/>
          <a:stretch>
            <a:fillRect/>
          </a:stretch>
        </p:blipFill>
        <p:spPr>
          <a:xfrm>
            <a:off x="0" y="4585"/>
            <a:ext cx="9906000" cy="6858000"/>
          </a:xfrm>
          <a:prstGeom prst="rect">
            <a:avLst/>
          </a:prstGeom>
        </p:spPr>
      </p:pic>
      <p:pic>
        <p:nvPicPr>
          <p:cNvPr id="21" name="43_Mønster" descr="43_mønster_1.png"/>
          <p:cNvPicPr>
            <a:picLocks noChangeAspect="1"/>
          </p:cNvPicPr>
          <p:nvPr userDrawn="1"/>
        </p:nvPicPr>
        <p:blipFill>
          <a:blip r:embed="rId5" cstate="print"/>
          <a:stretch>
            <a:fillRect/>
          </a:stretch>
        </p:blipFill>
        <p:spPr>
          <a:xfrm>
            <a:off x="3302" y="-1248"/>
            <a:ext cx="9905181" cy="6857435"/>
          </a:xfrm>
          <a:prstGeom prst="rect">
            <a:avLst/>
          </a:prstGeom>
        </p:spPr>
      </p:pic>
      <p:pic>
        <p:nvPicPr>
          <p:cNvPr id="11" name="169_Foto" descr="SJØ.jpg" hidden="1"/>
          <p:cNvPicPr>
            <a:picLocks noChangeAspect="1"/>
          </p:cNvPicPr>
          <p:nvPr userDrawn="1"/>
        </p:nvPicPr>
        <p:blipFill>
          <a:blip r:embed="rId6" cstate="print"/>
          <a:stretch>
            <a:fillRect/>
          </a:stretch>
        </p:blipFill>
        <p:spPr>
          <a:xfrm>
            <a:off x="1504" y="0"/>
            <a:ext cx="9903065" cy="6858000"/>
          </a:xfrm>
          <a:prstGeom prst="rect">
            <a:avLst/>
          </a:prstGeom>
        </p:spPr>
      </p:pic>
      <p:pic>
        <p:nvPicPr>
          <p:cNvPr id="20" name="169_Mønster" descr="169_mønster1.png" hidden="1"/>
          <p:cNvPicPr>
            <a:picLocks noChangeAspect="1"/>
          </p:cNvPicPr>
          <p:nvPr userDrawn="1"/>
        </p:nvPicPr>
        <p:blipFill>
          <a:blip r:embed="rId7" cstate="print"/>
          <a:stretch>
            <a:fillRect/>
          </a:stretch>
        </p:blipFill>
        <p:spPr>
          <a:xfrm>
            <a:off x="2949" y="13"/>
            <a:ext cx="9903065"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19" name="43_Tittellogo" descr="kongsberg_logo_main_white_wmark.png"/>
          <p:cNvPicPr>
            <a:picLocks noChangeAspect="1"/>
          </p:cNvPicPr>
          <p:nvPr userDrawn="1"/>
        </p:nvPicPr>
        <p:blipFill>
          <a:blip r:embed="rId8" cstate="print"/>
          <a:stretch>
            <a:fillRect/>
          </a:stretch>
        </p:blipFill>
        <p:spPr>
          <a:xfrm>
            <a:off x="8482025" y="3060000"/>
            <a:ext cx="818587" cy="720000"/>
          </a:xfrm>
          <a:prstGeom prst="rect">
            <a:avLst/>
          </a:prstGeom>
        </p:spPr>
      </p:pic>
      <p:pic>
        <p:nvPicPr>
          <p:cNvPr id="16"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7"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4080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mbined slide A">
    <p:spTree>
      <p:nvGrpSpPr>
        <p:cNvPr id="1" name=""/>
        <p:cNvGrpSpPr/>
        <p:nvPr/>
      </p:nvGrpSpPr>
      <p:grpSpPr>
        <a:xfrm>
          <a:off x="0" y="0"/>
          <a:ext cx="0" cy="0"/>
          <a:chOff x="0" y="0"/>
          <a:chExt cx="0" cy="0"/>
        </a:xfrm>
      </p:grpSpPr>
      <p:sp>
        <p:nvSpPr>
          <p:cNvPr id="13" name="Content Placeholder 2"/>
          <p:cNvSpPr>
            <a:spLocks noGrp="1"/>
          </p:cNvSpPr>
          <p:nvPr>
            <p:ph idx="1" hasCustomPrompt="1"/>
          </p:nvPr>
        </p:nvSpPr>
        <p:spPr>
          <a:xfrm>
            <a:off x="6393060" y="4416049"/>
            <a:ext cx="2931115" cy="1405901"/>
          </a:xfrm>
        </p:spPr>
        <p:txBody>
          <a:bodyPr>
            <a:normAutofit/>
          </a:bodyPr>
          <a:lstStyle>
            <a:lvl1pPr>
              <a:defRPr sz="1500"/>
            </a:lvl1pPr>
            <a:lvl2pPr>
              <a:defRPr sz="1500"/>
            </a:lvl2pPr>
            <a:lvl3pPr>
              <a:defRPr sz="1500"/>
            </a:lvl3pPr>
            <a:lvl4pPr>
              <a:defRPr sz="1500"/>
            </a:lvl4pPr>
            <a:lvl5pPr>
              <a:defRPr sz="1500"/>
            </a:lvl5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2" name="Title 1"/>
          <p:cNvSpPr>
            <a:spLocks noGrp="1"/>
          </p:cNvSpPr>
          <p:nvPr>
            <p:ph type="title" hasCustomPrompt="1"/>
          </p:nvPr>
        </p:nvSpPr>
        <p:spPr>
          <a:xfrm>
            <a:off x="6393060" y="1122857"/>
            <a:ext cx="2931115" cy="749105"/>
          </a:xfrm>
        </p:spPr>
        <p:txBody>
          <a:bodyPr/>
          <a:lstStyle>
            <a:lvl1pPr>
              <a:defRPr sz="1800"/>
            </a:lvl1pPr>
          </a:lstStyle>
          <a:p>
            <a:r>
              <a:rPr lang="en-GB" dirty="0" smtClean="0"/>
              <a:t>Click to add title</a:t>
            </a:r>
            <a:endParaRPr lang="en-GB" dirty="0"/>
          </a:p>
        </p:txBody>
      </p:sp>
      <p:sp>
        <p:nvSpPr>
          <p:cNvPr id="19" name="Picture Placeholder 18"/>
          <p:cNvSpPr>
            <a:spLocks noGrp="1"/>
          </p:cNvSpPr>
          <p:nvPr>
            <p:ph type="pic" sz="quarter" idx="18" hasCustomPrompt="1"/>
          </p:nvPr>
        </p:nvSpPr>
        <p:spPr>
          <a:xfrm>
            <a:off x="0" y="22"/>
            <a:ext cx="6241404" cy="5821876"/>
          </a:xfrm>
        </p:spPr>
        <p:txBody>
          <a:bodyPr/>
          <a:lstStyle>
            <a:lvl1pPr>
              <a:defRPr baseline="0"/>
            </a:lvl1pPr>
          </a:lstStyle>
          <a:p>
            <a:r>
              <a:rPr lang="en-GB" dirty="0" smtClean="0"/>
              <a:t>Picture (Size: 16 cm * 12,13 cm)</a:t>
            </a:r>
            <a:endParaRPr lang="en-GB" dirty="0"/>
          </a:p>
        </p:txBody>
      </p:sp>
      <p:sp>
        <p:nvSpPr>
          <p:cNvPr id="17" name="Picture Placeholder 16"/>
          <p:cNvSpPr>
            <a:spLocks noGrp="1"/>
          </p:cNvSpPr>
          <p:nvPr>
            <p:ph type="pic" sz="quarter" idx="19" hasCustomPrompt="1"/>
          </p:nvPr>
        </p:nvSpPr>
        <p:spPr>
          <a:xfrm>
            <a:off x="6393016" y="1871855"/>
            <a:ext cx="1718282" cy="1164208"/>
          </a:xfrm>
        </p:spPr>
        <p:txBody>
          <a:bodyPr/>
          <a:lstStyle>
            <a:lvl1pPr>
              <a:defRPr sz="1200"/>
            </a:lvl1pPr>
          </a:lstStyle>
          <a:p>
            <a:r>
              <a:rPr lang="en-GB" dirty="0" smtClean="0"/>
              <a:t>Picture (Size: 4,41 cm * 2,43 cm)</a:t>
            </a:r>
            <a:endParaRPr lang="en-GB" dirty="0"/>
          </a:p>
        </p:txBody>
      </p:sp>
      <p:sp>
        <p:nvSpPr>
          <p:cNvPr id="18" name="Picture Placeholder 16"/>
          <p:cNvSpPr>
            <a:spLocks noGrp="1"/>
          </p:cNvSpPr>
          <p:nvPr>
            <p:ph type="pic" sz="quarter" idx="20" hasCustomPrompt="1"/>
          </p:nvPr>
        </p:nvSpPr>
        <p:spPr>
          <a:xfrm>
            <a:off x="8187718" y="1871855"/>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20" name="Picture Placeholder 16"/>
          <p:cNvSpPr>
            <a:spLocks noGrp="1"/>
          </p:cNvSpPr>
          <p:nvPr>
            <p:ph type="pic" sz="quarter" idx="21" hasCustomPrompt="1"/>
          </p:nvPr>
        </p:nvSpPr>
        <p:spPr>
          <a:xfrm>
            <a:off x="6393016" y="3145067"/>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21" name="Picture Placeholder 16"/>
          <p:cNvSpPr>
            <a:spLocks noGrp="1"/>
          </p:cNvSpPr>
          <p:nvPr>
            <p:ph type="pic" sz="quarter" idx="22" hasCustomPrompt="1"/>
          </p:nvPr>
        </p:nvSpPr>
        <p:spPr>
          <a:xfrm>
            <a:off x="8187718" y="3145067"/>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16" name="conf"/>
          <p:cNvSpPr>
            <a:spLocks noGrp="1"/>
          </p:cNvSpPr>
          <p:nvPr>
            <p:ph type="body" sz="quarter" idx="23"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4" name="Date Placeholder 3"/>
          <p:cNvSpPr>
            <a:spLocks noGrp="1"/>
          </p:cNvSpPr>
          <p:nvPr>
            <p:ph type="dt" sz="half" idx="2"/>
          </p:nvPr>
        </p:nvSpPr>
        <p:spPr>
          <a:xfrm>
            <a:off x="2913337" y="6699665"/>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24" name="Footer Placeholder 4"/>
          <p:cNvSpPr>
            <a:spLocks noGrp="1"/>
          </p:cNvSpPr>
          <p:nvPr>
            <p:ph type="ftr" sz="quarter" idx="3"/>
          </p:nvPr>
        </p:nvSpPr>
        <p:spPr>
          <a:xfrm>
            <a:off x="4562957" y="6699665"/>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25" name="Slide Number Placeholder 5"/>
          <p:cNvSpPr>
            <a:spLocks noGrp="1"/>
          </p:cNvSpPr>
          <p:nvPr>
            <p:ph type="sldNum" sz="quarter" idx="4"/>
          </p:nvPr>
        </p:nvSpPr>
        <p:spPr>
          <a:xfrm>
            <a:off x="7842720" y="6699665"/>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79464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Combined slide B">
    <p:spTree>
      <p:nvGrpSpPr>
        <p:cNvPr id="1" name=""/>
        <p:cNvGrpSpPr/>
        <p:nvPr/>
      </p:nvGrpSpPr>
      <p:grpSpPr>
        <a:xfrm>
          <a:off x="0" y="0"/>
          <a:ext cx="0" cy="0"/>
          <a:chOff x="0" y="0"/>
          <a:chExt cx="0" cy="0"/>
        </a:xfrm>
      </p:grpSpPr>
      <p:sp>
        <p:nvSpPr>
          <p:cNvPr id="19" name="Picture Placeholder 18"/>
          <p:cNvSpPr>
            <a:spLocks noGrp="1"/>
          </p:cNvSpPr>
          <p:nvPr>
            <p:ph type="pic" sz="quarter" idx="18" hasCustomPrompt="1"/>
          </p:nvPr>
        </p:nvSpPr>
        <p:spPr>
          <a:xfrm>
            <a:off x="0" y="22"/>
            <a:ext cx="9906000" cy="3429844"/>
          </a:xfrm>
        </p:spPr>
        <p:txBody>
          <a:bodyPr/>
          <a:lstStyle>
            <a:lvl1pPr>
              <a:defRPr baseline="0"/>
            </a:lvl1pPr>
          </a:lstStyle>
          <a:p>
            <a:r>
              <a:rPr lang="en-GB" dirty="0" smtClean="0"/>
              <a:t>Picture (Size: 25,4cm * 9,53 cm) </a:t>
            </a:r>
            <a:endParaRPr lang="en-GB" dirty="0"/>
          </a:p>
        </p:txBody>
      </p:sp>
      <p:sp>
        <p:nvSpPr>
          <p:cNvPr id="11" name="Content Placeholder 2"/>
          <p:cNvSpPr>
            <a:spLocks noGrp="1"/>
          </p:cNvSpPr>
          <p:nvPr>
            <p:ph idx="1" hasCustomPrompt="1"/>
          </p:nvPr>
        </p:nvSpPr>
        <p:spPr>
          <a:xfrm>
            <a:off x="2590250" y="3551187"/>
            <a:ext cx="2931186" cy="2437427"/>
          </a:xfrm>
        </p:spPr>
        <p:txBody>
          <a:bodyPr>
            <a:normAutofit/>
          </a:bodyPr>
          <a:lstStyle>
            <a:lvl1pPr>
              <a:defRPr sz="1500"/>
            </a:lvl1pPr>
            <a:lvl2pPr>
              <a:defRPr sz="1500"/>
            </a:lvl2pPr>
            <a:lvl3pPr>
              <a:defRPr sz="1500"/>
            </a:lvl3pPr>
            <a:lvl4pPr>
              <a:defRPr sz="1500"/>
            </a:lvl4pPr>
            <a:lvl5pPr>
              <a:defRPr sz="1500"/>
            </a:lvl5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7" name="Picture Placeholder 16"/>
          <p:cNvSpPr>
            <a:spLocks noGrp="1"/>
          </p:cNvSpPr>
          <p:nvPr>
            <p:ph type="pic" sz="quarter" idx="19" hasCustomPrompt="1"/>
          </p:nvPr>
        </p:nvSpPr>
        <p:spPr>
          <a:xfrm>
            <a:off x="0" y="3551183"/>
            <a:ext cx="2286830" cy="1164208"/>
          </a:xfrm>
        </p:spPr>
        <p:txBody>
          <a:bodyPr/>
          <a:lstStyle>
            <a:lvl1pPr>
              <a:defRPr sz="1500" baseline="0"/>
            </a:lvl1pPr>
          </a:lstStyle>
          <a:p>
            <a:r>
              <a:rPr lang="en-GB" dirty="0" smtClean="0"/>
              <a:t>Picture (Size: 5,86 cm * 2,43 cm)</a:t>
            </a:r>
            <a:endParaRPr lang="en-GB" dirty="0"/>
          </a:p>
        </p:txBody>
      </p:sp>
      <p:sp>
        <p:nvSpPr>
          <p:cNvPr id="20" name="Picture Placeholder 16"/>
          <p:cNvSpPr>
            <a:spLocks noGrp="1"/>
          </p:cNvSpPr>
          <p:nvPr>
            <p:ph type="pic" sz="quarter" idx="21" hasCustomPrompt="1"/>
          </p:nvPr>
        </p:nvSpPr>
        <p:spPr>
          <a:xfrm>
            <a:off x="0" y="4824396"/>
            <a:ext cx="2286830"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500"/>
            </a:lvl1pPr>
          </a:lstStyle>
          <a:p>
            <a:r>
              <a:rPr lang="en-GB" dirty="0" smtClean="0"/>
              <a:t>Picture (Size: 5,86 cm * 2,43 cm)</a:t>
            </a:r>
          </a:p>
          <a:p>
            <a:endParaRPr lang="en-GB" dirty="0"/>
          </a:p>
        </p:txBody>
      </p:sp>
      <p:sp>
        <p:nvSpPr>
          <p:cNvPr id="15" name="logo_over_bilde"/>
          <p:cNvSpPr>
            <a:spLocks noGrp="1"/>
          </p:cNvSpPr>
          <p:nvPr>
            <p:ph type="body" sz="quarter" idx="25" hasCustomPrompt="1"/>
          </p:nvPr>
        </p:nvSpPr>
        <p:spPr>
          <a:xfrm>
            <a:off x="9009001" y="223200"/>
            <a:ext cx="6123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18" name="conf"/>
          <p:cNvSpPr>
            <a:spLocks noGrp="1"/>
          </p:cNvSpPr>
          <p:nvPr>
            <p:ph type="body" sz="quarter" idx="22" hasCustomPrompt="1"/>
          </p:nvPr>
        </p:nvSpPr>
        <p:spPr>
          <a:xfrm>
            <a:off x="0" y="6696058"/>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2" name="Date Placeholder 3"/>
          <p:cNvSpPr>
            <a:spLocks noGrp="1"/>
          </p:cNvSpPr>
          <p:nvPr>
            <p:ph type="dt" sz="half" idx="2"/>
          </p:nvPr>
        </p:nvSpPr>
        <p:spPr>
          <a:xfrm>
            <a:off x="2913337" y="6699665"/>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21" name="Footer Placeholder 4"/>
          <p:cNvSpPr>
            <a:spLocks noGrp="1"/>
          </p:cNvSpPr>
          <p:nvPr>
            <p:ph type="ftr" sz="quarter" idx="3"/>
          </p:nvPr>
        </p:nvSpPr>
        <p:spPr>
          <a:xfrm>
            <a:off x="4562957" y="6699665"/>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22" name="Slide Number Placeholder 5"/>
          <p:cNvSpPr>
            <a:spLocks noGrp="1"/>
          </p:cNvSpPr>
          <p:nvPr>
            <p:ph type="sldNum" sz="quarter" idx="4"/>
          </p:nvPr>
        </p:nvSpPr>
        <p:spPr>
          <a:xfrm>
            <a:off x="7842720" y="6699665"/>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381767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7" name="Media Placeholder 6"/>
          <p:cNvSpPr>
            <a:spLocks noGrp="1"/>
          </p:cNvSpPr>
          <p:nvPr>
            <p:ph type="media" sz="quarter" idx="13"/>
          </p:nvPr>
        </p:nvSpPr>
        <p:spPr>
          <a:xfrm>
            <a:off x="581294" y="520703"/>
            <a:ext cx="8272198" cy="5596468"/>
          </a:xfrm>
        </p:spPr>
        <p:txBody>
          <a:bodyPr/>
          <a:lstStyle/>
          <a:p>
            <a:r>
              <a:rPr lang="en-US" smtClean="0"/>
              <a:t>Click icon to add media</a:t>
            </a:r>
            <a:endParaRPr lang="nb-NO"/>
          </a:p>
        </p:txBody>
      </p:sp>
      <p:sp>
        <p:nvSpPr>
          <p:cNvPr id="9"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8" name="Date Placeholder 3"/>
          <p:cNvSpPr>
            <a:spLocks noGrp="1"/>
          </p:cNvSpPr>
          <p:nvPr>
            <p:ph type="dt" sz="half" idx="2"/>
          </p:nvPr>
        </p:nvSpPr>
        <p:spPr>
          <a:xfrm>
            <a:off x="2913337" y="6699665"/>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0" name="Footer Placeholder 4"/>
          <p:cNvSpPr>
            <a:spLocks noGrp="1"/>
          </p:cNvSpPr>
          <p:nvPr>
            <p:ph type="ftr" sz="quarter" idx="3"/>
          </p:nvPr>
        </p:nvSpPr>
        <p:spPr>
          <a:xfrm>
            <a:off x="4562957" y="6699665"/>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1" name="Slide Number Placeholder 5"/>
          <p:cNvSpPr>
            <a:spLocks noGrp="1"/>
          </p:cNvSpPr>
          <p:nvPr>
            <p:ph type="sldNum" sz="quarter" idx="4"/>
          </p:nvPr>
        </p:nvSpPr>
        <p:spPr>
          <a:xfrm>
            <a:off x="7842720" y="6699665"/>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98208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he last slide">
    <p:bg>
      <p:bgPr>
        <a:solidFill>
          <a:schemeClr val="bg1"/>
        </a:solidFill>
        <a:effectLst/>
      </p:bgPr>
    </p:bg>
    <p:spTree>
      <p:nvGrpSpPr>
        <p:cNvPr id="1" name=""/>
        <p:cNvGrpSpPr/>
        <p:nvPr/>
      </p:nvGrpSpPr>
      <p:grpSpPr>
        <a:xfrm>
          <a:off x="0" y="0"/>
          <a:ext cx="0" cy="0"/>
          <a:chOff x="0" y="0"/>
          <a:chExt cx="0" cy="0"/>
        </a:xfrm>
      </p:grpSpPr>
      <p:pic>
        <p:nvPicPr>
          <p:cNvPr id="12" name="1610_Foto" descr="kongsberg_ppt_221211_01_as_16x10-2.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8"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7" name="169_Foto" descr="_MG_0629.jpg" hidden="1"/>
          <p:cNvPicPr>
            <a:picLocks noChangeAspect="1"/>
          </p:cNvPicPr>
          <p:nvPr userDrawn="1"/>
        </p:nvPicPr>
        <p:blipFill>
          <a:blip r:embed="rId4" cstate="print"/>
          <a:srcRect t="8606" b="7019"/>
          <a:stretch>
            <a:fillRect/>
          </a:stretch>
        </p:blipFill>
        <p:spPr>
          <a:xfrm>
            <a:off x="0" y="0"/>
            <a:ext cx="9906000" cy="6858000"/>
          </a:xfrm>
          <a:prstGeom prst="rect">
            <a:avLst/>
          </a:prstGeom>
        </p:spPr>
      </p:pic>
      <p:pic>
        <p:nvPicPr>
          <p:cNvPr id="15" name="169_Mønster" descr="169_mønster1.png" hidden="1"/>
          <p:cNvPicPr>
            <a:picLocks noChangeAspect="1"/>
          </p:cNvPicPr>
          <p:nvPr userDrawn="1"/>
        </p:nvPicPr>
        <p:blipFill>
          <a:blip r:embed="rId5" cstate="print"/>
          <a:stretch>
            <a:fillRect/>
          </a:stretch>
        </p:blipFill>
        <p:spPr>
          <a:xfrm>
            <a:off x="2949" y="13"/>
            <a:ext cx="9903065" cy="6857999"/>
          </a:xfrm>
          <a:prstGeom prst="rect">
            <a:avLst/>
          </a:prstGeom>
        </p:spPr>
      </p:pic>
      <p:pic>
        <p:nvPicPr>
          <p:cNvPr id="21" name="43_Foto" descr="kongsberg_ppt_151211_01_as-2.jpg"/>
          <p:cNvPicPr>
            <a:picLocks noChangeAspect="1"/>
          </p:cNvPicPr>
          <p:nvPr userDrawn="1"/>
        </p:nvPicPr>
        <p:blipFill>
          <a:blip r:embed="rId6" cstate="print"/>
          <a:stretch>
            <a:fillRect/>
          </a:stretch>
        </p:blipFill>
        <p:spPr>
          <a:xfrm>
            <a:off x="0" y="0"/>
            <a:ext cx="9906000" cy="6858000"/>
          </a:xfrm>
          <a:prstGeom prst="rect">
            <a:avLst/>
          </a:prstGeom>
        </p:spPr>
      </p:pic>
      <p:pic>
        <p:nvPicPr>
          <p:cNvPr id="13" name="43_Mønster" descr="43_mønster_1.png"/>
          <p:cNvPicPr>
            <a:picLocks noChangeAspect="1"/>
          </p:cNvPicPr>
          <p:nvPr userDrawn="1"/>
        </p:nvPicPr>
        <p:blipFill>
          <a:blip r:embed="rId7" cstate="print"/>
          <a:stretch>
            <a:fillRect/>
          </a:stretch>
        </p:blipFill>
        <p:spPr>
          <a:xfrm>
            <a:off x="408" y="294"/>
            <a:ext cx="9905181" cy="6857435"/>
          </a:xfrm>
          <a:prstGeom prst="rect">
            <a:avLst/>
          </a:prstGeom>
        </p:spPr>
      </p:pic>
      <p:sp>
        <p:nvSpPr>
          <p:cNvPr id="11" name="TekstSylinder 10"/>
          <p:cNvSpPr txBox="1"/>
          <p:nvPr userDrawn="1"/>
        </p:nvSpPr>
        <p:spPr>
          <a:xfrm>
            <a:off x="858000" y="3368941"/>
            <a:ext cx="3314913" cy="153888"/>
          </a:xfrm>
          <a:prstGeom prst="rect">
            <a:avLst/>
          </a:prstGeom>
          <a:noFill/>
        </p:spPr>
        <p:txBody>
          <a:bodyPr wrap="square" lIns="0" tIns="0" rIns="0" bIns="0" rtlCol="0">
            <a:spAutoFit/>
          </a:bodyPr>
          <a:lstStyle/>
          <a:p>
            <a:pPr algn="l" defTabSz="914249" fontAlgn="auto">
              <a:spcBef>
                <a:spcPts val="0"/>
              </a:spcBef>
              <a:spcAft>
                <a:spcPts val="0"/>
              </a:spcAft>
            </a:pPr>
            <a:r>
              <a:rPr lang="en-GB" sz="1000" b="1" noProof="1" smtClean="0">
                <a:solidFill>
                  <a:prstClr val="white"/>
                </a:solidFill>
                <a:latin typeface="Arial"/>
              </a:rPr>
              <a:t>kongsberg.com</a:t>
            </a:r>
            <a:endParaRPr lang="en-GB" sz="1000" b="1" noProof="1">
              <a:solidFill>
                <a:prstClr val="white"/>
              </a:solidFill>
              <a:latin typeface="Arial"/>
            </a:endParaRPr>
          </a:p>
        </p:txBody>
      </p:sp>
      <p:pic>
        <p:nvPicPr>
          <p:cNvPr id="22" name="43_Tittellogo" descr="kongsberg_logo_main_white_wmark.png"/>
          <p:cNvPicPr>
            <a:picLocks noChangeAspect="1"/>
          </p:cNvPicPr>
          <p:nvPr userDrawn="1"/>
        </p:nvPicPr>
        <p:blipFill>
          <a:blip r:embed="rId8" cstate="print"/>
          <a:stretch>
            <a:fillRect/>
          </a:stretch>
        </p:blipFill>
        <p:spPr>
          <a:xfrm>
            <a:off x="8482025" y="3060000"/>
            <a:ext cx="818587" cy="720000"/>
          </a:xfrm>
          <a:prstGeom prst="rect">
            <a:avLst/>
          </a:prstGeom>
        </p:spPr>
      </p:pic>
      <p:pic>
        <p:nvPicPr>
          <p:cNvPr id="16"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24"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sp>
        <p:nvSpPr>
          <p:cNvPr id="19"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40006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GB">
                <a:solidFill>
                  <a:prstClr val="black">
                    <a:tint val="75000"/>
                  </a:prstClr>
                </a:solidFill>
              </a:rPr>
              <a:t>WORLD CLASS – through people, technology and dedication</a:t>
            </a:r>
          </a:p>
        </p:txBody>
      </p:sp>
      <p:sp>
        <p:nvSpPr>
          <p:cNvPr id="5" name="Rectangle 6"/>
          <p:cNvSpPr>
            <a:spLocks noGrp="1" noChangeArrowheads="1"/>
          </p:cNvSpPr>
          <p:nvPr>
            <p:ph type="sldNum" sz="quarter" idx="11"/>
          </p:nvPr>
        </p:nvSpPr>
        <p:spPr>
          <a:ln/>
        </p:spPr>
        <p:txBody>
          <a:bodyPr/>
          <a:lstStyle>
            <a:lvl1pPr>
              <a:defRPr/>
            </a:lvl1pPr>
          </a:lstStyle>
          <a:p>
            <a:pPr>
              <a:defRPr/>
            </a:pPr>
            <a:r>
              <a:rPr lang="en-GB">
                <a:solidFill>
                  <a:prstClr val="black">
                    <a:tint val="75000"/>
                  </a:prstClr>
                </a:solidFill>
              </a:rPr>
              <a:t>/ </a:t>
            </a:r>
            <a:fld id="{07B6B70B-AB89-4B84-8955-0A93A565AE5B}" type="slidenum">
              <a:rPr lang="en-GB">
                <a:solidFill>
                  <a:prstClr val="black">
                    <a:tint val="75000"/>
                  </a:prstClr>
                </a:solidFill>
              </a:rPr>
              <a:pPr>
                <a:defRPr/>
              </a:pPr>
              <a:t>‹#›</a:t>
            </a:fld>
            <a:r>
              <a:rPr lang="en-GB">
                <a:solidFill>
                  <a:prstClr val="black">
                    <a:tint val="75000"/>
                  </a:prstClr>
                </a:solidFill>
              </a:rPr>
              <a:t> /</a:t>
            </a:r>
          </a:p>
        </p:txBody>
      </p:sp>
      <p:sp>
        <p:nvSpPr>
          <p:cNvPr id="6" name="Rectangle 13"/>
          <p:cNvSpPr>
            <a:spLocks noGrp="1" noChangeArrowheads="1"/>
          </p:cNvSpPr>
          <p:nvPr>
            <p:ph type="dt" sz="half" idx="12"/>
          </p:nvPr>
        </p:nvSpPr>
        <p:spPr>
          <a:ln/>
        </p:spPr>
        <p:txBody>
          <a:bodyPr/>
          <a:lstStyle>
            <a:lvl1pPr>
              <a:defRPr/>
            </a:lvl1pPr>
          </a:lstStyle>
          <a:p>
            <a:pPr>
              <a:defRPr/>
            </a:pPr>
            <a:fld id="{596BB6E3-04EB-4EE4-BC54-F76E62CA6DEC}" type="datetime5">
              <a:rPr lang="en-GB">
                <a:solidFill>
                  <a:prstClr val="black">
                    <a:tint val="75000"/>
                  </a:prstClr>
                </a:solidFill>
              </a:rPr>
              <a:pPr>
                <a:defRPr/>
              </a:pPr>
              <a:t>28-Oct-14</a:t>
            </a:fld>
            <a:endParaRPr lang="en-GB">
              <a:solidFill>
                <a:prstClr val="black">
                  <a:tint val="75000"/>
                </a:prstClr>
              </a:solidFill>
            </a:endParaRPr>
          </a:p>
        </p:txBody>
      </p:sp>
    </p:spTree>
    <p:extLst>
      <p:ext uri="{BB962C8B-B14F-4D97-AF65-F5344CB8AC3E}">
        <p14:creationId xmlns:p14="http://schemas.microsoft.com/office/powerpoint/2010/main" val="56867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18" name="1610_Foto" descr="kongsberg_ppt_221211_01_as_16x10-1.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28"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21" name="43_Foto" descr="kongsberg_ppt_151211_01_as-1.jpg"/>
          <p:cNvPicPr>
            <a:picLocks noChangeAspect="1"/>
          </p:cNvPicPr>
          <p:nvPr userDrawn="1"/>
        </p:nvPicPr>
        <p:blipFill>
          <a:blip r:embed="rId4" cstate="print"/>
          <a:stretch>
            <a:fillRect/>
          </a:stretch>
        </p:blipFill>
        <p:spPr>
          <a:xfrm>
            <a:off x="0" y="0"/>
            <a:ext cx="9906000" cy="6858000"/>
          </a:xfrm>
          <a:prstGeom prst="rect">
            <a:avLst/>
          </a:prstGeom>
        </p:spPr>
      </p:pic>
      <p:pic>
        <p:nvPicPr>
          <p:cNvPr id="26" name="43_Mønster" descr="43_mønster_1.png"/>
          <p:cNvPicPr>
            <a:picLocks noChangeAspect="1"/>
          </p:cNvPicPr>
          <p:nvPr userDrawn="1"/>
        </p:nvPicPr>
        <p:blipFill>
          <a:blip r:embed="rId5" cstate="print"/>
          <a:stretch>
            <a:fillRect/>
          </a:stretch>
        </p:blipFill>
        <p:spPr>
          <a:xfrm>
            <a:off x="408" y="293"/>
            <a:ext cx="9905181" cy="6857435"/>
          </a:xfrm>
          <a:prstGeom prst="rect">
            <a:avLst/>
          </a:prstGeom>
        </p:spPr>
      </p:pic>
      <p:pic>
        <p:nvPicPr>
          <p:cNvPr id="11" name="169_Foto" descr="kongsberg_ppt_151211_01_as_16x9-1.jpg" hidden="1"/>
          <p:cNvPicPr>
            <a:picLocks noChangeAspect="1"/>
          </p:cNvPicPr>
          <p:nvPr userDrawn="1"/>
        </p:nvPicPr>
        <p:blipFill>
          <a:blip r:embed="rId6" cstate="print"/>
          <a:stretch>
            <a:fillRect/>
          </a:stretch>
        </p:blipFill>
        <p:spPr>
          <a:xfrm>
            <a:off x="1499" y="0"/>
            <a:ext cx="9903065" cy="6858000"/>
          </a:xfrm>
          <a:prstGeom prst="rect">
            <a:avLst/>
          </a:prstGeom>
        </p:spPr>
      </p:pic>
      <p:pic>
        <p:nvPicPr>
          <p:cNvPr id="25" name="169_Mønster" descr="169_mønster1.png" hidden="1"/>
          <p:cNvPicPr>
            <a:picLocks noChangeAspect="1"/>
          </p:cNvPicPr>
          <p:nvPr userDrawn="1"/>
        </p:nvPicPr>
        <p:blipFill>
          <a:blip r:embed="rId7" cstate="print"/>
          <a:stretch>
            <a:fillRect/>
          </a:stretch>
        </p:blipFill>
        <p:spPr>
          <a:xfrm>
            <a:off x="2936"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7"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2" name="43_Tittellogo" descr="kongsberg_logo_main_white_wmark.png"/>
          <p:cNvPicPr>
            <a:picLocks noChangeAspect="1"/>
          </p:cNvPicPr>
          <p:nvPr userDrawn="1"/>
        </p:nvPicPr>
        <p:blipFill>
          <a:blip r:embed="rId8" cstate="print"/>
          <a:stretch>
            <a:fillRect/>
          </a:stretch>
        </p:blipFill>
        <p:spPr>
          <a:xfrm>
            <a:off x="8482020" y="3060000"/>
            <a:ext cx="818587" cy="720000"/>
          </a:xfrm>
          <a:prstGeom prst="rect">
            <a:avLst/>
          </a:prstGeom>
        </p:spPr>
      </p:pic>
      <p:pic>
        <p:nvPicPr>
          <p:cNvPr id="24"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5" name="conf"/>
          <p:cNvSpPr txBox="1"/>
          <p:nvPr userDrawn="1"/>
        </p:nvSpPr>
        <p:spPr>
          <a:xfrm>
            <a:off x="3709" y="669436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3656086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12">
    <p:bg>
      <p:bgPr>
        <a:solidFill>
          <a:schemeClr val="bg1"/>
        </a:solidFill>
        <a:effectLst/>
      </p:bgPr>
    </p:bg>
    <p:spTree>
      <p:nvGrpSpPr>
        <p:cNvPr id="1" name=""/>
        <p:cNvGrpSpPr/>
        <p:nvPr/>
      </p:nvGrpSpPr>
      <p:grpSpPr>
        <a:xfrm>
          <a:off x="0" y="0"/>
          <a:ext cx="0" cy="0"/>
          <a:chOff x="0" y="0"/>
          <a:chExt cx="0" cy="0"/>
        </a:xfrm>
      </p:grpSpPr>
      <p:pic>
        <p:nvPicPr>
          <p:cNvPr id="4" name="Picture 11" descr="10112010337.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54"/>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211543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Title slide light">
    <p:bg>
      <p:bgPr>
        <a:solidFill>
          <a:schemeClr val="bg1"/>
        </a:solidFill>
        <a:effectLst/>
      </p:bgPr>
    </p:bg>
    <p:spTree>
      <p:nvGrpSpPr>
        <p:cNvPr id="1" name=""/>
        <p:cNvGrpSpPr/>
        <p:nvPr/>
      </p:nvGrpSpPr>
      <p:grpSpPr>
        <a:xfrm>
          <a:off x="0" y="0"/>
          <a:ext cx="0" cy="0"/>
          <a:chOff x="0" y="0"/>
          <a:chExt cx="0" cy="0"/>
        </a:xfrm>
      </p:grpSpPr>
      <p:pic>
        <p:nvPicPr>
          <p:cNvPr id="25" name="169_Mønster" descr="169_mønster1_25p.png" hidden="1"/>
          <p:cNvPicPr>
            <a:picLocks noChangeAspect="1"/>
          </p:cNvPicPr>
          <p:nvPr userDrawn="1"/>
        </p:nvPicPr>
        <p:blipFill>
          <a:blip r:embed="rId2" cstate="print"/>
          <a:stretch>
            <a:fillRect/>
          </a:stretch>
        </p:blipFill>
        <p:spPr>
          <a:xfrm>
            <a:off x="1467" y="0"/>
            <a:ext cx="9903066" cy="6858000"/>
          </a:xfrm>
          <a:prstGeom prst="rect">
            <a:avLst/>
          </a:prstGeom>
        </p:spPr>
      </p:pic>
      <p:pic>
        <p:nvPicPr>
          <p:cNvPr id="23" name="43_Mønster" descr="43_mønster_1_25p.png"/>
          <p:cNvPicPr>
            <a:picLocks noChangeAspect="1"/>
          </p:cNvPicPr>
          <p:nvPr userDrawn="1"/>
        </p:nvPicPr>
        <p:blipFill>
          <a:blip r:embed="rId3" cstate="print"/>
          <a:stretch>
            <a:fillRect/>
          </a:stretch>
        </p:blipFill>
        <p:spPr>
          <a:xfrm>
            <a:off x="411" y="293"/>
            <a:ext cx="9905182" cy="6857435"/>
          </a:xfrm>
          <a:prstGeom prst="rect">
            <a:avLst/>
          </a:prstGeom>
        </p:spPr>
      </p:pic>
      <p:pic>
        <p:nvPicPr>
          <p:cNvPr id="16" name="1610_mønster" descr="1610_mønster1_25p.png" hidden="1"/>
          <p:cNvPicPr>
            <a:picLocks noChangeAspect="1"/>
          </p:cNvPicPr>
          <p:nvPr userDrawn="1"/>
        </p:nvPicPr>
        <p:blipFill>
          <a:blip r:embed="rId4" cstate="print"/>
          <a:stretch>
            <a:fillRect/>
          </a:stretch>
        </p:blipFill>
        <p:spPr>
          <a:xfrm>
            <a:off x="3713" y="2112"/>
            <a:ext cx="9898578" cy="6853776"/>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8" name="169_Tittellogo" descr="kongsberg_logo_main_full_col.png" hidden="1"/>
          <p:cNvPicPr>
            <a:picLocks/>
          </p:cNvPicPr>
          <p:nvPr userDrawn="1"/>
        </p:nvPicPr>
        <p:blipFill>
          <a:blip r:embed="rId5" cstate="print"/>
          <a:stretch>
            <a:fillRect/>
          </a:stretch>
        </p:blipFill>
        <p:spPr>
          <a:xfrm>
            <a:off x="8923200" y="3048000"/>
            <a:ext cx="655200" cy="763200"/>
          </a:xfrm>
          <a:prstGeom prst="rect">
            <a:avLst/>
          </a:prstGeom>
        </p:spPr>
      </p:pic>
      <p:pic>
        <p:nvPicPr>
          <p:cNvPr id="29" name="43_Tittellogo" descr="kongsberg_logo_main_full_col.png"/>
          <p:cNvPicPr>
            <a:picLocks noChangeAspect="1"/>
          </p:cNvPicPr>
          <p:nvPr userDrawn="1"/>
        </p:nvPicPr>
        <p:blipFill>
          <a:blip r:embed="rId5" cstate="print"/>
          <a:stretch>
            <a:fillRect/>
          </a:stretch>
        </p:blipFill>
        <p:spPr>
          <a:xfrm>
            <a:off x="8482020" y="3060000"/>
            <a:ext cx="818587" cy="720000"/>
          </a:xfrm>
          <a:prstGeom prst="rect">
            <a:avLst/>
          </a:prstGeom>
        </p:spPr>
      </p:pic>
      <p:pic>
        <p:nvPicPr>
          <p:cNvPr id="30" name="1610_Tittellogo" descr="kongsberg_logo_main_full_col.png" hidden="1"/>
          <p:cNvPicPr>
            <a:picLocks/>
          </p:cNvPicPr>
          <p:nvPr userDrawn="1"/>
        </p:nvPicPr>
        <p:blipFill>
          <a:blip r:embed="rId5" cstate="print"/>
          <a:stretch>
            <a:fillRect/>
          </a:stretch>
        </p:blipFill>
        <p:spPr>
          <a:xfrm>
            <a:off x="8923210" y="3088800"/>
            <a:ext cx="654870" cy="691200"/>
          </a:xfrm>
          <a:prstGeom prst="rect">
            <a:avLst/>
          </a:prstGeom>
        </p:spPr>
      </p:pic>
      <p:sp>
        <p:nvSpPr>
          <p:cNvPr id="12" name="conf"/>
          <p:cNvSpPr txBox="1"/>
          <p:nvPr userDrawn="1"/>
        </p:nvSpPr>
        <p:spPr>
          <a:xfrm>
            <a:off x="3709" y="669436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2949756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title" preserve="1">
  <p:cSld name="Title slide 1">
    <p:bg>
      <p:bgPr>
        <a:solidFill>
          <a:schemeClr val="bg1"/>
        </a:solidFill>
        <a:effectLst/>
      </p:bgPr>
    </p:bg>
    <p:spTree>
      <p:nvGrpSpPr>
        <p:cNvPr id="1" name=""/>
        <p:cNvGrpSpPr/>
        <p:nvPr/>
      </p:nvGrpSpPr>
      <p:grpSpPr>
        <a:xfrm>
          <a:off x="0" y="0"/>
          <a:ext cx="0" cy="0"/>
          <a:chOff x="0" y="0"/>
          <a:chExt cx="0" cy="0"/>
        </a:xfrm>
      </p:grpSpPr>
      <p:pic>
        <p:nvPicPr>
          <p:cNvPr id="13" name="43_Foto" descr="kongsberg_ppt_04.010.jpg"/>
          <p:cNvPicPr>
            <a:picLocks noChangeAspect="1"/>
          </p:cNvPicPr>
          <p:nvPr userDrawn="1"/>
        </p:nvPicPr>
        <p:blipFill>
          <a:blip r:embed="rId2" cstate="print"/>
          <a:stretch>
            <a:fillRect/>
          </a:stretch>
        </p:blipFill>
        <p:spPr>
          <a:xfrm>
            <a:off x="0" y="0"/>
            <a:ext cx="9906000" cy="6858000"/>
          </a:xfrm>
          <a:prstGeom prst="rect">
            <a:avLst/>
          </a:prstGeom>
        </p:spPr>
      </p:pic>
      <p:pic>
        <p:nvPicPr>
          <p:cNvPr id="16" name="1610_Foto" descr="1.jpg" hidden="1"/>
          <p:cNvPicPr>
            <a:picLocks noChangeAspect="1"/>
          </p:cNvPicPr>
          <p:nvPr userDrawn="1"/>
        </p:nvPicPr>
        <p:blipFill>
          <a:blip r:embed="rId3" cstate="print"/>
          <a:stretch>
            <a:fillRect/>
          </a:stretch>
        </p:blipFill>
        <p:spPr>
          <a:xfrm>
            <a:off x="3302" y="1835"/>
            <a:ext cx="9899396" cy="6854344"/>
          </a:xfrm>
          <a:prstGeom prst="rect">
            <a:avLst/>
          </a:prstGeom>
        </p:spPr>
      </p:pic>
      <p:pic>
        <p:nvPicPr>
          <p:cNvPr id="15" name="1610_Mønster" descr="1610_mønster1.png" hidden="1"/>
          <p:cNvPicPr>
            <a:picLocks noChangeAspect="1"/>
          </p:cNvPicPr>
          <p:nvPr userDrawn="1"/>
        </p:nvPicPr>
        <p:blipFill>
          <a:blip r:embed="rId4" cstate="print"/>
          <a:stretch>
            <a:fillRect/>
          </a:stretch>
        </p:blipFill>
        <p:spPr>
          <a:xfrm>
            <a:off x="3718" y="2112"/>
            <a:ext cx="9898577" cy="6853776"/>
          </a:xfrm>
          <a:prstGeom prst="rect">
            <a:avLst/>
          </a:prstGeom>
        </p:spPr>
      </p:pic>
      <p:pic>
        <p:nvPicPr>
          <p:cNvPr id="12" name="43_Mønster" descr="43_mønster_1.png"/>
          <p:cNvPicPr>
            <a:picLocks noChangeAspect="1"/>
          </p:cNvPicPr>
          <p:nvPr userDrawn="1"/>
        </p:nvPicPr>
        <p:blipFill>
          <a:blip r:embed="rId5" cstate="print"/>
          <a:stretch>
            <a:fillRect/>
          </a:stretch>
        </p:blipFill>
        <p:spPr>
          <a:xfrm>
            <a:off x="411" y="293"/>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499" y="0"/>
            <a:ext cx="9903065" cy="6858000"/>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36"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8" name="43_Tittellogo" descr="kongsberg_logo_main_full_col.png"/>
          <p:cNvPicPr>
            <a:picLocks noChangeAspect="1"/>
          </p:cNvPicPr>
          <p:nvPr userDrawn="1"/>
        </p:nvPicPr>
        <p:blipFill>
          <a:blip r:embed="rId8" cstate="print"/>
          <a:stretch>
            <a:fillRect/>
          </a:stretch>
        </p:blipFill>
        <p:spPr>
          <a:xfrm>
            <a:off x="8482020" y="3060000"/>
            <a:ext cx="818587" cy="720000"/>
          </a:xfrm>
          <a:prstGeom prst="rect">
            <a:avLst/>
          </a:prstGeom>
        </p:spPr>
      </p:pic>
      <p:pic>
        <p:nvPicPr>
          <p:cNvPr id="20" name="169_Tittellogo" descr="kongsberg_logo_main_full_col.png" hidden="1"/>
          <p:cNvPicPr>
            <a:picLocks/>
          </p:cNvPicPr>
          <p:nvPr userDrawn="1"/>
        </p:nvPicPr>
        <p:blipFill>
          <a:blip r:embed="rId8" cstate="print"/>
          <a:stretch>
            <a:fillRect/>
          </a:stretch>
        </p:blipFill>
        <p:spPr>
          <a:xfrm>
            <a:off x="8923200" y="3048000"/>
            <a:ext cx="655200" cy="763200"/>
          </a:xfrm>
          <a:prstGeom prst="rect">
            <a:avLst/>
          </a:prstGeom>
        </p:spPr>
      </p:pic>
      <p:pic>
        <p:nvPicPr>
          <p:cNvPr id="21" name="1610_Tittellogo" descr="kongsberg_logo_main_full_col.png" hidden="1"/>
          <p:cNvPicPr>
            <a:picLocks/>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6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40916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pic>
        <p:nvPicPr>
          <p:cNvPr id="10" name="169_Foto" descr="1.jpg" hidden="1"/>
          <p:cNvPicPr>
            <a:picLocks noChangeAspect="1"/>
          </p:cNvPicPr>
          <p:nvPr userDrawn="1"/>
        </p:nvPicPr>
        <p:blipFill>
          <a:blip r:embed="rId3" cstate="print"/>
          <a:stretch>
            <a:fillRect/>
          </a:stretch>
        </p:blipFill>
        <p:spPr>
          <a:xfrm>
            <a:off x="1500" y="12"/>
            <a:ext cx="9903063" cy="6857999"/>
          </a:xfrm>
          <a:prstGeom prst="rect">
            <a:avLst/>
          </a:prstGeom>
        </p:spPr>
      </p:pic>
      <p:pic>
        <p:nvPicPr>
          <p:cNvPr id="9" name="169_Mønster" descr="169_mønster1.png" hidden="1"/>
          <p:cNvPicPr>
            <a:picLocks noChangeAspect="1"/>
          </p:cNvPicPr>
          <p:nvPr userDrawn="1"/>
        </p:nvPicPr>
        <p:blipFill>
          <a:blip r:embed="rId4" cstate="print"/>
          <a:stretch>
            <a:fillRect/>
          </a:stretch>
        </p:blipFill>
        <p:spPr>
          <a:xfrm>
            <a:off x="-769" y="2112"/>
            <a:ext cx="9903065" cy="6858000"/>
          </a:xfrm>
          <a:prstGeom prst="rect">
            <a:avLst/>
          </a:prstGeom>
        </p:spPr>
      </p:pic>
      <p:pic>
        <p:nvPicPr>
          <p:cNvPr id="15" name="1610_Foto" descr="1.jpg" hidden="1"/>
          <p:cNvPicPr>
            <a:picLocks noChangeAspect="1"/>
          </p:cNvPicPr>
          <p:nvPr userDrawn="1"/>
        </p:nvPicPr>
        <p:blipFill>
          <a:blip r:embed="rId5" cstate="print"/>
          <a:stretch>
            <a:fillRect/>
          </a:stretch>
        </p:blipFill>
        <p:spPr>
          <a:xfrm>
            <a:off x="3302" y="1840"/>
            <a:ext cx="9899396" cy="6854341"/>
          </a:xfrm>
          <a:prstGeom prst="rect">
            <a:avLst/>
          </a:prstGeom>
        </p:spPr>
      </p:pic>
      <p:pic>
        <p:nvPicPr>
          <p:cNvPr id="13" name="1610_Mønster" descr="1610_mønster1.png" hidden="1"/>
          <p:cNvPicPr>
            <a:picLocks noChangeAspect="1"/>
          </p:cNvPicPr>
          <p:nvPr userDrawn="1"/>
        </p:nvPicPr>
        <p:blipFill>
          <a:blip r:embed="rId6" cstate="print"/>
          <a:stretch>
            <a:fillRect/>
          </a:stretch>
        </p:blipFill>
        <p:spPr>
          <a:xfrm>
            <a:off x="3718" y="2112"/>
            <a:ext cx="9898577" cy="6853776"/>
          </a:xfrm>
          <a:prstGeom prst="rect">
            <a:avLst/>
          </a:prstGeom>
        </p:spPr>
      </p:pic>
      <p:pic>
        <p:nvPicPr>
          <p:cNvPr id="11" name="43_Mønster" descr="43_mønster_1.png"/>
          <p:cNvPicPr>
            <a:picLocks noChangeAspect="1"/>
          </p:cNvPicPr>
          <p:nvPr userDrawn="1"/>
        </p:nvPicPr>
        <p:blipFill>
          <a:blip r:embed="rId7" cstate="print"/>
          <a:stretch>
            <a:fillRect/>
          </a:stretch>
        </p:blipFill>
        <p:spPr>
          <a:xfrm>
            <a:off x="6" y="293"/>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1"/>
          <p:cNvSpPr>
            <a:spLocks noGrp="1"/>
          </p:cNvSpPr>
          <p:nvPr>
            <p:ph type="subTitle" idx="1" hasCustomPrompt="1"/>
          </p:nvPr>
        </p:nvSpPr>
        <p:spPr>
          <a:xfrm>
            <a:off x="975000" y="1995716"/>
            <a:ext cx="84201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8482020" y="3060000"/>
            <a:ext cx="818587" cy="720000"/>
          </a:xfrm>
          <a:prstGeom prst="rect">
            <a:avLst/>
          </a:prstGeom>
        </p:spPr>
      </p:pic>
      <p:sp>
        <p:nvSpPr>
          <p:cNvPr id="17" name="conf"/>
          <p:cNvSpPr txBox="1"/>
          <p:nvPr userDrawn="1"/>
        </p:nvSpPr>
        <p:spPr>
          <a:xfrm>
            <a:off x="3709" y="669436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4214383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title" preserve="1">
  <p:cSld name="Title slide 3">
    <p:bg>
      <p:bgPr>
        <a:solidFill>
          <a:schemeClr val="bg1"/>
        </a:solidFill>
        <a:effectLst/>
      </p:bgPr>
    </p:bg>
    <p:spTree>
      <p:nvGrpSpPr>
        <p:cNvPr id="1" name=""/>
        <p:cNvGrpSpPr/>
        <p:nvPr/>
      </p:nvGrpSpPr>
      <p:grpSpPr>
        <a:xfrm>
          <a:off x="0" y="0"/>
          <a:ext cx="0" cy="0"/>
          <a:chOff x="0" y="0"/>
          <a:chExt cx="0" cy="0"/>
        </a:xfrm>
      </p:grpSpPr>
      <p:pic>
        <p:nvPicPr>
          <p:cNvPr id="20" name="1610_Foto" descr="1.jpg" hidden="1"/>
          <p:cNvPicPr>
            <a:picLocks noChangeAspect="1"/>
          </p:cNvPicPr>
          <p:nvPr userDrawn="1"/>
        </p:nvPicPr>
        <p:blipFill>
          <a:blip r:embed="rId2" cstate="print"/>
          <a:stretch>
            <a:fillRect/>
          </a:stretch>
        </p:blipFill>
        <p:spPr>
          <a:xfrm>
            <a:off x="3302" y="1840"/>
            <a:ext cx="9899396" cy="6854341"/>
          </a:xfrm>
          <a:prstGeom prst="rect">
            <a:avLst/>
          </a:prstGeom>
        </p:spPr>
      </p:pic>
      <p:pic>
        <p:nvPicPr>
          <p:cNvPr id="16"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3"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2" name="43_Mønster" descr="43_mønster_1.png"/>
          <p:cNvPicPr>
            <a:picLocks noChangeAspect="1"/>
          </p:cNvPicPr>
          <p:nvPr userDrawn="1"/>
        </p:nvPicPr>
        <p:blipFill>
          <a:blip r:embed="rId5" cstate="print"/>
          <a:stretch>
            <a:fillRect/>
          </a:stretch>
        </p:blipFill>
        <p:spPr>
          <a:xfrm>
            <a:off x="411" y="293"/>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499" y="12"/>
            <a:ext cx="9903065"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36"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2"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4"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7" name="43_Tittellogo" descr="kongsberg_logo_main_full_col.png"/>
          <p:cNvPicPr>
            <a:picLocks noChangeAspect="1"/>
          </p:cNvPicPr>
          <p:nvPr userDrawn="1"/>
        </p:nvPicPr>
        <p:blipFill>
          <a:blip r:embed="rId9" cstate="print"/>
          <a:stretch>
            <a:fillRect/>
          </a:stretch>
        </p:blipFill>
        <p:spPr>
          <a:xfrm>
            <a:off x="8482020" y="3060000"/>
            <a:ext cx="818587" cy="720000"/>
          </a:xfrm>
          <a:prstGeom prst="rect">
            <a:avLst/>
          </a:prstGeom>
        </p:spPr>
      </p:pic>
      <p:sp>
        <p:nvSpPr>
          <p:cNvPr id="14" name="conf"/>
          <p:cNvSpPr txBox="1"/>
          <p:nvPr userDrawn="1"/>
        </p:nvSpPr>
        <p:spPr>
          <a:xfrm>
            <a:off x="3709" y="669436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1959944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title" preserve="1">
  <p:cSld name="Title slide 4">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0"/>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3"/>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00" y="12"/>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11"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0"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1" name="43_Tittellogo" descr="kongsberg_logo_main_white_wmark.png"/>
          <p:cNvPicPr>
            <a:picLocks noChangeAspect="1"/>
          </p:cNvPicPr>
          <p:nvPr userDrawn="1"/>
        </p:nvPicPr>
        <p:blipFill>
          <a:blip r:embed="rId8" cstate="print"/>
          <a:stretch>
            <a:fillRect/>
          </a:stretch>
        </p:blipFill>
        <p:spPr>
          <a:xfrm>
            <a:off x="8482020" y="3060000"/>
            <a:ext cx="818587" cy="720000"/>
          </a:xfrm>
          <a:prstGeom prst="rect">
            <a:avLst/>
          </a:prstGeom>
        </p:spPr>
      </p:pic>
      <p:pic>
        <p:nvPicPr>
          <p:cNvPr id="22"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6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10177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Title slide 5">
    <p:bg>
      <p:bgPr>
        <a:solidFill>
          <a:schemeClr val="bg1"/>
        </a:solidFill>
        <a:effectLst/>
      </p:bgPr>
    </p:bg>
    <p:spTree>
      <p:nvGrpSpPr>
        <p:cNvPr id="1" name=""/>
        <p:cNvGrpSpPr/>
        <p:nvPr/>
      </p:nvGrpSpPr>
      <p:grpSpPr>
        <a:xfrm>
          <a:off x="0" y="0"/>
          <a:ext cx="0" cy="0"/>
          <a:chOff x="0" y="0"/>
          <a:chExt cx="0" cy="0"/>
        </a:xfrm>
      </p:grpSpPr>
      <p:pic>
        <p:nvPicPr>
          <p:cNvPr id="21" name="1610_Foto" descr="1.jpg" hidden="1"/>
          <p:cNvPicPr>
            <a:picLocks noChangeAspect="1"/>
          </p:cNvPicPr>
          <p:nvPr userDrawn="1"/>
        </p:nvPicPr>
        <p:blipFill>
          <a:blip r:embed="rId2" cstate="print"/>
          <a:stretch>
            <a:fillRect/>
          </a:stretch>
        </p:blipFill>
        <p:spPr>
          <a:xfrm>
            <a:off x="3302" y="1840"/>
            <a:ext cx="9899396" cy="6854341"/>
          </a:xfrm>
          <a:prstGeom prst="rect">
            <a:avLst/>
          </a:prstGeom>
        </p:spPr>
      </p:pic>
      <p:pic>
        <p:nvPicPr>
          <p:cNvPr id="20"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3"/>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00" y="12"/>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36"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8" name="43_Tittellogo" descr="kongsberg_logo_main_full_col.png"/>
          <p:cNvPicPr>
            <a:picLocks noChangeAspect="1"/>
          </p:cNvPicPr>
          <p:nvPr userDrawn="1"/>
        </p:nvPicPr>
        <p:blipFill>
          <a:blip r:embed="rId8" cstate="print"/>
          <a:stretch>
            <a:fillRect/>
          </a:stretch>
        </p:blipFill>
        <p:spPr>
          <a:xfrm>
            <a:off x="8482020" y="3060000"/>
            <a:ext cx="818587" cy="720000"/>
          </a:xfrm>
          <a:prstGeom prst="rect">
            <a:avLst/>
          </a:prstGeom>
        </p:spPr>
      </p:pic>
      <p:pic>
        <p:nvPicPr>
          <p:cNvPr id="22" name="169_Tittellogo" descr="kongsberg_logo_main_full_col.png" hidden="1"/>
          <p:cNvPicPr>
            <a:picLocks/>
          </p:cNvPicPr>
          <p:nvPr userDrawn="1"/>
        </p:nvPicPr>
        <p:blipFill>
          <a:blip r:embed="rId8" cstate="print"/>
          <a:stretch>
            <a:fillRect/>
          </a:stretch>
        </p:blipFill>
        <p:spPr>
          <a:xfrm>
            <a:off x="8923200" y="3048000"/>
            <a:ext cx="655200" cy="763200"/>
          </a:xfrm>
          <a:prstGeom prst="rect">
            <a:avLst/>
          </a:prstGeom>
        </p:spPr>
      </p:pic>
      <p:pic>
        <p:nvPicPr>
          <p:cNvPr id="23" name="1610_Tittellogo" descr="kongsberg_logo_main_full_col.png" hidden="1"/>
          <p:cNvPicPr>
            <a:picLocks/>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6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139350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title" preserve="1">
  <p:cSld name="Title slide 6">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0"/>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3"/>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00" y="12"/>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36"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0"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1"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8482020" y="3060000"/>
            <a:ext cx="818587" cy="720000"/>
          </a:xfrm>
          <a:prstGeom prst="rect">
            <a:avLst/>
          </a:prstGeom>
        </p:spPr>
      </p:pic>
      <p:sp>
        <p:nvSpPr>
          <p:cNvPr id="16" name="conf"/>
          <p:cNvSpPr txBox="1"/>
          <p:nvPr userDrawn="1"/>
        </p:nvSpPr>
        <p:spPr>
          <a:xfrm>
            <a:off x="3709" y="669436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409610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itle" preserve="1">
  <p:cSld name="Title slide 7">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0"/>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3"/>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00" y="12"/>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36"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43_Tittellogo" descr="kongsberg_logo_main_white_wmark.png"/>
          <p:cNvPicPr>
            <a:picLocks noChangeAspect="1"/>
          </p:cNvPicPr>
          <p:nvPr userDrawn="1"/>
        </p:nvPicPr>
        <p:blipFill>
          <a:blip r:embed="rId8" cstate="print"/>
          <a:stretch>
            <a:fillRect/>
          </a:stretch>
        </p:blipFill>
        <p:spPr>
          <a:xfrm>
            <a:off x="8482020" y="3060000"/>
            <a:ext cx="818587" cy="720000"/>
          </a:xfrm>
          <a:prstGeom prst="rect">
            <a:avLst/>
          </a:prstGeom>
        </p:spPr>
      </p:pic>
      <p:pic>
        <p:nvPicPr>
          <p:cNvPr id="21"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6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371524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title" preserve="1">
  <p:cSld name="Title slide 8">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0"/>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08" y="293"/>
            <a:ext cx="9905181"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00" y="12"/>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36" y="12"/>
            <a:ext cx="9903065" cy="6857999"/>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7" name="169_Tittellogo" descr="kongsberg_logo_main_full_col.png" hidden="1"/>
          <p:cNvPicPr preferRelativeResize="0">
            <a:picLocks/>
          </p:cNvPicPr>
          <p:nvPr userDrawn="1"/>
        </p:nvPicPr>
        <p:blipFill>
          <a:blip r:embed="rId8" cstate="print"/>
          <a:stretch>
            <a:fillRect/>
          </a:stretch>
        </p:blipFill>
        <p:spPr>
          <a:xfrm>
            <a:off x="8923210" y="3048000"/>
            <a:ext cx="654870" cy="768000"/>
          </a:xfrm>
          <a:prstGeom prst="rect">
            <a:avLst/>
          </a:prstGeom>
        </p:spPr>
      </p:pic>
      <p:pic>
        <p:nvPicPr>
          <p:cNvPr id="18" name="43_Tittellogo" descr="kongsberg_logo_main_full_col.png"/>
          <p:cNvPicPr>
            <a:picLocks noChangeAspect="1"/>
          </p:cNvPicPr>
          <p:nvPr userDrawn="1"/>
        </p:nvPicPr>
        <p:blipFill>
          <a:blip r:embed="rId8" cstate="print"/>
          <a:stretch>
            <a:fillRect/>
          </a:stretch>
        </p:blipFill>
        <p:spPr>
          <a:xfrm>
            <a:off x="8482020" y="3060000"/>
            <a:ext cx="818587" cy="720000"/>
          </a:xfrm>
          <a:prstGeom prst="rect">
            <a:avLst/>
          </a:prstGeom>
        </p:spPr>
      </p:pic>
      <p:pic>
        <p:nvPicPr>
          <p:cNvPr id="16" name="1610_Tittellogo" descr="kongsberg_logo_main_full_col.png" hidden="1"/>
          <p:cNvPicPr>
            <a:picLocks/>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6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229347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itle" preserve="1">
  <p:cSld name="Title slide 9">
    <p:bg>
      <p:bgPr>
        <a:solidFill>
          <a:schemeClr val="bg1"/>
        </a:solidFill>
        <a:effectLst/>
      </p:bgPr>
    </p:bg>
    <p:spTree>
      <p:nvGrpSpPr>
        <p:cNvPr id="1" name=""/>
        <p:cNvGrpSpPr/>
        <p:nvPr/>
      </p:nvGrpSpPr>
      <p:grpSpPr>
        <a:xfrm>
          <a:off x="0" y="0"/>
          <a:ext cx="0" cy="0"/>
          <a:chOff x="0" y="0"/>
          <a:chExt cx="0" cy="0"/>
        </a:xfrm>
      </p:grpSpPr>
      <p:pic>
        <p:nvPicPr>
          <p:cNvPr id="10" name="169_Foto" descr="1.jpg" hidden="1"/>
          <p:cNvPicPr>
            <a:picLocks noChangeAspect="1"/>
          </p:cNvPicPr>
          <p:nvPr userDrawn="1"/>
        </p:nvPicPr>
        <p:blipFill>
          <a:blip r:embed="rId2" cstate="print"/>
          <a:stretch>
            <a:fillRect/>
          </a:stretch>
        </p:blipFill>
        <p:spPr>
          <a:xfrm>
            <a:off x="1500" y="12"/>
            <a:ext cx="9903063" cy="6857999"/>
          </a:xfrm>
          <a:prstGeom prst="rect">
            <a:avLst/>
          </a:prstGeom>
        </p:spPr>
      </p:pic>
      <p:pic>
        <p:nvPicPr>
          <p:cNvPr id="9" name="169_Mønster" descr="169_mønster1.png" hidden="1"/>
          <p:cNvPicPr>
            <a:picLocks noChangeAspect="1"/>
          </p:cNvPicPr>
          <p:nvPr userDrawn="1"/>
        </p:nvPicPr>
        <p:blipFill>
          <a:blip r:embed="rId3" cstate="print"/>
          <a:stretch>
            <a:fillRect/>
          </a:stretch>
        </p:blipFill>
        <p:spPr>
          <a:xfrm>
            <a:off x="-769" y="2112"/>
            <a:ext cx="9903065" cy="6858000"/>
          </a:xfrm>
          <a:prstGeom prst="rect">
            <a:avLst/>
          </a:prstGeom>
        </p:spPr>
      </p:pic>
      <p:pic>
        <p:nvPicPr>
          <p:cNvPr id="15" name="1610_Foto" descr="1.jpg" hidden="1"/>
          <p:cNvPicPr>
            <a:picLocks noChangeAspect="1"/>
          </p:cNvPicPr>
          <p:nvPr userDrawn="1"/>
        </p:nvPicPr>
        <p:blipFill>
          <a:blip r:embed="rId4" cstate="print"/>
          <a:stretch>
            <a:fillRect/>
          </a:stretch>
        </p:blipFill>
        <p:spPr>
          <a:xfrm>
            <a:off x="3302" y="1840"/>
            <a:ext cx="9899396" cy="6854341"/>
          </a:xfrm>
          <a:prstGeom prst="rect">
            <a:avLst/>
          </a:prstGeom>
        </p:spPr>
      </p:pic>
      <p:pic>
        <p:nvPicPr>
          <p:cNvPr id="13" name="1610_Mønster" descr="1610_mønster1.png" hidden="1"/>
          <p:cNvPicPr>
            <a:picLocks noChangeAspect="1"/>
          </p:cNvPicPr>
          <p:nvPr userDrawn="1"/>
        </p:nvPicPr>
        <p:blipFill>
          <a:blip r:embed="rId5"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6"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7" cstate="print"/>
          <a:stretch>
            <a:fillRect/>
          </a:stretch>
        </p:blipFill>
        <p:spPr>
          <a:xfrm>
            <a:off x="411" y="293"/>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1"/>
          <p:cNvSpPr>
            <a:spLocks noGrp="1"/>
          </p:cNvSpPr>
          <p:nvPr>
            <p:ph type="subTitle" idx="1" hasCustomPrompt="1"/>
          </p:nvPr>
        </p:nvSpPr>
        <p:spPr>
          <a:xfrm>
            <a:off x="975000" y="1995716"/>
            <a:ext cx="84201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8482020" y="3060000"/>
            <a:ext cx="818587" cy="720000"/>
          </a:xfrm>
          <a:prstGeom prst="rect">
            <a:avLst/>
          </a:prstGeom>
        </p:spPr>
      </p:pic>
      <p:sp>
        <p:nvSpPr>
          <p:cNvPr id="17" name="conf"/>
          <p:cNvSpPr txBox="1"/>
          <p:nvPr userDrawn="1"/>
        </p:nvSpPr>
        <p:spPr>
          <a:xfrm>
            <a:off x="3709" y="669436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244853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13">
    <p:bg>
      <p:bgPr>
        <a:solidFill>
          <a:schemeClr val="bg1"/>
        </a:solidFill>
        <a:effectLst/>
      </p:bgPr>
    </p:bg>
    <p:spTree>
      <p:nvGrpSpPr>
        <p:cNvPr id="1" name=""/>
        <p:cNvGrpSpPr/>
        <p:nvPr/>
      </p:nvGrpSpPr>
      <p:grpSpPr>
        <a:xfrm>
          <a:off x="0" y="0"/>
          <a:ext cx="0" cy="0"/>
          <a:chOff x="0" y="0"/>
          <a:chExt cx="0" cy="0"/>
        </a:xfrm>
      </p:grpSpPr>
      <p:pic>
        <p:nvPicPr>
          <p:cNvPr id="4" name="Picture 11" descr="Amundsen spirit 023.jpg"/>
          <p:cNvPicPr>
            <a:picLocks noChangeAspect="1"/>
          </p:cNvPicPr>
          <p:nvPr userDrawn="1"/>
        </p:nvPicPr>
        <p:blipFill>
          <a:blip r:embed="rId2" cstate="screen"/>
          <a:srcRect/>
          <a:stretch>
            <a:fillRect/>
          </a:stretch>
        </p:blipFill>
        <p:spPr bwMode="auto">
          <a:xfrm>
            <a:off x="0" y="0"/>
            <a:ext cx="9906000" cy="6861175"/>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82" y="-1588"/>
            <a:ext cx="9904281"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54"/>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8360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title" preserve="1">
  <p:cSld name="Title slide 10">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pic>
        <p:nvPicPr>
          <p:cNvPr id="10" name="169_Foto" descr="1.jpg" hidden="1"/>
          <p:cNvPicPr>
            <a:picLocks noChangeAspect="1"/>
          </p:cNvPicPr>
          <p:nvPr userDrawn="1"/>
        </p:nvPicPr>
        <p:blipFill>
          <a:blip r:embed="rId3" cstate="print"/>
          <a:stretch>
            <a:fillRect/>
          </a:stretch>
        </p:blipFill>
        <p:spPr>
          <a:xfrm>
            <a:off x="1500" y="12"/>
            <a:ext cx="9903063" cy="6857999"/>
          </a:xfrm>
          <a:prstGeom prst="rect">
            <a:avLst/>
          </a:prstGeom>
        </p:spPr>
      </p:pic>
      <p:pic>
        <p:nvPicPr>
          <p:cNvPr id="9" name="169_Mønster" descr="169_mønster1.png" hidden="1"/>
          <p:cNvPicPr>
            <a:picLocks noChangeAspect="1"/>
          </p:cNvPicPr>
          <p:nvPr userDrawn="1"/>
        </p:nvPicPr>
        <p:blipFill>
          <a:blip r:embed="rId4" cstate="print"/>
          <a:stretch>
            <a:fillRect/>
          </a:stretch>
        </p:blipFill>
        <p:spPr>
          <a:xfrm>
            <a:off x="-769" y="2112"/>
            <a:ext cx="9903065" cy="6858000"/>
          </a:xfrm>
          <a:prstGeom prst="rect">
            <a:avLst/>
          </a:prstGeom>
        </p:spPr>
      </p:pic>
      <p:pic>
        <p:nvPicPr>
          <p:cNvPr id="15" name="1610_Foto" descr="1.jpg" hidden="1"/>
          <p:cNvPicPr>
            <a:picLocks noChangeAspect="1"/>
          </p:cNvPicPr>
          <p:nvPr userDrawn="1"/>
        </p:nvPicPr>
        <p:blipFill>
          <a:blip r:embed="rId5" cstate="print"/>
          <a:stretch>
            <a:fillRect/>
          </a:stretch>
        </p:blipFill>
        <p:spPr>
          <a:xfrm>
            <a:off x="3302" y="1840"/>
            <a:ext cx="9899396" cy="6854341"/>
          </a:xfrm>
          <a:prstGeom prst="rect">
            <a:avLst/>
          </a:prstGeom>
        </p:spPr>
      </p:pic>
      <p:pic>
        <p:nvPicPr>
          <p:cNvPr id="13" name="1610_Mønster" descr="1610_mønster1.png" hidden="1"/>
          <p:cNvPicPr>
            <a:picLocks noChangeAspect="1"/>
          </p:cNvPicPr>
          <p:nvPr userDrawn="1"/>
        </p:nvPicPr>
        <p:blipFill>
          <a:blip r:embed="rId6" cstate="print"/>
          <a:stretch>
            <a:fillRect/>
          </a:stretch>
        </p:blipFill>
        <p:spPr>
          <a:xfrm>
            <a:off x="3718" y="2112"/>
            <a:ext cx="9898577" cy="6853776"/>
          </a:xfrm>
          <a:prstGeom prst="rect">
            <a:avLst/>
          </a:prstGeom>
        </p:spPr>
      </p:pic>
      <p:pic>
        <p:nvPicPr>
          <p:cNvPr id="11" name="43_Mønster" descr="43_mønster_1.png"/>
          <p:cNvPicPr>
            <a:picLocks noChangeAspect="1"/>
          </p:cNvPicPr>
          <p:nvPr userDrawn="1"/>
        </p:nvPicPr>
        <p:blipFill>
          <a:blip r:embed="rId7" cstate="print"/>
          <a:stretch>
            <a:fillRect/>
          </a:stretch>
        </p:blipFill>
        <p:spPr>
          <a:xfrm>
            <a:off x="-2892" y="293"/>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1"/>
          <p:cNvSpPr>
            <a:spLocks noGrp="1"/>
          </p:cNvSpPr>
          <p:nvPr>
            <p:ph type="subTitle" idx="1" hasCustomPrompt="1"/>
          </p:nvPr>
        </p:nvSpPr>
        <p:spPr>
          <a:xfrm>
            <a:off x="975000" y="1995716"/>
            <a:ext cx="84201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8482020" y="3060000"/>
            <a:ext cx="818587" cy="720000"/>
          </a:xfrm>
          <a:prstGeom prst="rect">
            <a:avLst/>
          </a:prstGeom>
        </p:spPr>
      </p:pic>
      <p:sp>
        <p:nvSpPr>
          <p:cNvPr id="17" name="conf"/>
          <p:cNvSpPr txBox="1"/>
          <p:nvPr userDrawn="1"/>
        </p:nvSpPr>
        <p:spPr>
          <a:xfrm>
            <a:off x="3709" y="669436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84397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title" preserve="1">
  <p:cSld name="Title slide 11">
    <p:bg>
      <p:bgPr>
        <a:solidFill>
          <a:schemeClr val="bg1"/>
        </a:solidFill>
        <a:effectLst/>
      </p:bgPr>
    </p:bg>
    <p:spTree>
      <p:nvGrpSpPr>
        <p:cNvPr id="1" name=""/>
        <p:cNvGrpSpPr/>
        <p:nvPr/>
      </p:nvGrpSpPr>
      <p:grpSpPr>
        <a:xfrm>
          <a:off x="0" y="0"/>
          <a:ext cx="0" cy="0"/>
          <a:chOff x="0" y="0"/>
          <a:chExt cx="0" cy="0"/>
        </a:xfrm>
      </p:grpSpPr>
      <p:pic>
        <p:nvPicPr>
          <p:cNvPr id="4" name="Picture 9" descr="DSC_0072-e1326445979107_crop_fli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30"/>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58326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title" preserve="1">
  <p:cSld name="Title slide 12">
    <p:bg>
      <p:bgPr>
        <a:solidFill>
          <a:schemeClr val="bg1"/>
        </a:solidFill>
        <a:effectLst/>
      </p:bgPr>
    </p:bg>
    <p:spTree>
      <p:nvGrpSpPr>
        <p:cNvPr id="1" name=""/>
        <p:cNvGrpSpPr/>
        <p:nvPr/>
      </p:nvGrpSpPr>
      <p:grpSpPr>
        <a:xfrm>
          <a:off x="0" y="0"/>
          <a:ext cx="0" cy="0"/>
          <a:chOff x="0" y="0"/>
          <a:chExt cx="0" cy="0"/>
        </a:xfrm>
      </p:grpSpPr>
      <p:pic>
        <p:nvPicPr>
          <p:cNvPr id="4" name="Picture 11" descr="10112010337.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30"/>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305079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type="title" preserve="1">
  <p:cSld name="Title slide 13">
    <p:bg>
      <p:bgPr>
        <a:solidFill>
          <a:schemeClr val="bg1"/>
        </a:solidFill>
        <a:effectLst/>
      </p:bgPr>
    </p:bg>
    <p:spTree>
      <p:nvGrpSpPr>
        <p:cNvPr id="1" name=""/>
        <p:cNvGrpSpPr/>
        <p:nvPr/>
      </p:nvGrpSpPr>
      <p:grpSpPr>
        <a:xfrm>
          <a:off x="0" y="0"/>
          <a:ext cx="0" cy="0"/>
          <a:chOff x="0" y="0"/>
          <a:chExt cx="0" cy="0"/>
        </a:xfrm>
      </p:grpSpPr>
      <p:pic>
        <p:nvPicPr>
          <p:cNvPr id="4" name="Picture 11" descr="Amundsen spirit 023.jpg"/>
          <p:cNvPicPr>
            <a:picLocks noChangeAspect="1"/>
          </p:cNvPicPr>
          <p:nvPr userDrawn="1"/>
        </p:nvPicPr>
        <p:blipFill>
          <a:blip r:embed="rId2" cstate="screen"/>
          <a:srcRect/>
          <a:stretch>
            <a:fillRect/>
          </a:stretch>
        </p:blipFill>
        <p:spPr bwMode="auto">
          <a:xfrm>
            <a:off x="0" y="0"/>
            <a:ext cx="9906000" cy="6861175"/>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6" y="-1588"/>
            <a:ext cx="9904281"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30"/>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99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title" preserve="1">
  <p:cSld name="Title slide 14">
    <p:bg>
      <p:bgPr>
        <a:solidFill>
          <a:schemeClr val="bg1"/>
        </a:solidFill>
        <a:effectLst/>
      </p:bgPr>
    </p:bg>
    <p:spTree>
      <p:nvGrpSpPr>
        <p:cNvPr id="1" name=""/>
        <p:cNvGrpSpPr/>
        <p:nvPr/>
      </p:nvGrpSpPr>
      <p:grpSpPr>
        <a:xfrm>
          <a:off x="0" y="0"/>
          <a:ext cx="0" cy="0"/>
          <a:chOff x="0" y="0"/>
          <a:chExt cx="0" cy="0"/>
        </a:xfrm>
      </p:grpSpPr>
      <p:pic>
        <p:nvPicPr>
          <p:cNvPr id="4" name="Picture 11" descr="Amundsen spirit 071_croppet og flippet.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30"/>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422852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type="title" preserve="1">
  <p:cSld name="Title slide 15">
    <p:bg>
      <p:bgPr>
        <a:solidFill>
          <a:schemeClr val="bg1"/>
        </a:solidFill>
        <a:effectLst/>
      </p:bgPr>
    </p:bg>
    <p:spTree>
      <p:nvGrpSpPr>
        <p:cNvPr id="1" name=""/>
        <p:cNvGrpSpPr/>
        <p:nvPr/>
      </p:nvGrpSpPr>
      <p:grpSpPr>
        <a:xfrm>
          <a:off x="0" y="0"/>
          <a:ext cx="0" cy="0"/>
          <a:chOff x="0" y="0"/>
          <a:chExt cx="0" cy="0"/>
        </a:xfrm>
      </p:grpSpPr>
      <p:pic>
        <p:nvPicPr>
          <p:cNvPr id="4" name="Picture 11" descr="Amundsen spirit 073.jpg"/>
          <p:cNvPicPr>
            <a:picLocks noChangeAspect="1"/>
          </p:cNvPicPr>
          <p:nvPr userDrawn="1"/>
        </p:nvPicPr>
        <p:blipFill>
          <a:blip r:embed="rId2" cstate="screen"/>
          <a:srcRect/>
          <a:stretch>
            <a:fillRect/>
          </a:stretch>
        </p:blipFill>
        <p:spPr bwMode="auto">
          <a:xfrm>
            <a:off x="0" y="1"/>
            <a:ext cx="9906000" cy="6856413"/>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1720" y="-1588"/>
            <a:ext cx="990428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30"/>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95693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type="title" preserve="1">
  <p:cSld name="Title slide 16">
    <p:bg>
      <p:bgPr>
        <a:solidFill>
          <a:schemeClr val="bg1"/>
        </a:solidFill>
        <a:effectLst/>
      </p:bgPr>
    </p:bg>
    <p:spTree>
      <p:nvGrpSpPr>
        <p:cNvPr id="1" name=""/>
        <p:cNvGrpSpPr/>
        <p:nvPr/>
      </p:nvGrpSpPr>
      <p:grpSpPr>
        <a:xfrm>
          <a:off x="0" y="0"/>
          <a:ext cx="0" cy="0"/>
          <a:chOff x="0" y="0"/>
          <a:chExt cx="0" cy="0"/>
        </a:xfrm>
      </p:grpSpPr>
      <p:pic>
        <p:nvPicPr>
          <p:cNvPr id="4" name="Picture 11" descr="393448_10151012209020245_809955244_22222944_309107606_n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30"/>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23106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type="title" preserve="1">
  <p:cSld name="Title slide 17">
    <p:bg>
      <p:bgPr>
        <a:solidFill>
          <a:schemeClr val="bg1"/>
        </a:solidFill>
        <a:effectLst/>
      </p:bgPr>
    </p:bg>
    <p:spTree>
      <p:nvGrpSpPr>
        <p:cNvPr id="1" name=""/>
        <p:cNvGrpSpPr/>
        <p:nvPr/>
      </p:nvGrpSpPr>
      <p:grpSpPr>
        <a:xfrm>
          <a:off x="0" y="0"/>
          <a:ext cx="0" cy="0"/>
          <a:chOff x="0" y="0"/>
          <a:chExt cx="0" cy="0"/>
        </a:xfrm>
      </p:grpSpPr>
      <p:pic>
        <p:nvPicPr>
          <p:cNvPr id="4" name="Picture 11" descr="indre-havn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30"/>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255217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18">
    <p:bg>
      <p:bgPr>
        <a:solidFill>
          <a:schemeClr val="bg1"/>
        </a:solidFill>
        <a:effectLst/>
      </p:bgPr>
    </p:bg>
    <p:spTree>
      <p:nvGrpSpPr>
        <p:cNvPr id="1" name=""/>
        <p:cNvGrpSpPr/>
        <p:nvPr/>
      </p:nvGrpSpPr>
      <p:grpSpPr>
        <a:xfrm>
          <a:off x="0" y="0"/>
          <a:ext cx="0" cy="0"/>
          <a:chOff x="0" y="0"/>
          <a:chExt cx="0" cy="0"/>
        </a:xfrm>
      </p:grpSpPr>
      <p:pic>
        <p:nvPicPr>
          <p:cNvPr id="4" name="Picture 11" descr="IMG-20110716-00266.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30"/>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tx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43242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title" preserve="1">
  <p:cSld name="Title slide 19">
    <p:bg>
      <p:bgPr>
        <a:solidFill>
          <a:schemeClr val="bg1"/>
        </a:solidFill>
        <a:effectLst/>
      </p:bgPr>
    </p:bg>
    <p:spTree>
      <p:nvGrpSpPr>
        <p:cNvPr id="1" name=""/>
        <p:cNvGrpSpPr/>
        <p:nvPr/>
      </p:nvGrpSpPr>
      <p:grpSpPr>
        <a:xfrm>
          <a:off x="0" y="0"/>
          <a:ext cx="0" cy="0"/>
          <a:chOff x="0" y="0"/>
          <a:chExt cx="0" cy="0"/>
        </a:xfrm>
      </p:grpSpPr>
      <p:pic>
        <p:nvPicPr>
          <p:cNvPr id="4" name="Picture 11" descr="DSC_0387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30"/>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259762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14">
    <p:bg>
      <p:bgPr>
        <a:solidFill>
          <a:schemeClr val="bg1"/>
        </a:solidFill>
        <a:effectLst/>
      </p:bgPr>
    </p:bg>
    <p:spTree>
      <p:nvGrpSpPr>
        <p:cNvPr id="1" name=""/>
        <p:cNvGrpSpPr/>
        <p:nvPr/>
      </p:nvGrpSpPr>
      <p:grpSpPr>
        <a:xfrm>
          <a:off x="0" y="0"/>
          <a:ext cx="0" cy="0"/>
          <a:chOff x="0" y="0"/>
          <a:chExt cx="0" cy="0"/>
        </a:xfrm>
      </p:grpSpPr>
      <p:pic>
        <p:nvPicPr>
          <p:cNvPr id="4" name="Picture 11" descr="Amundsen spirit 071_croppet og flippet.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54"/>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421251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 preserve="1">
  <p:cSld name="Title slide 20">
    <p:bg>
      <p:bgPr>
        <a:solidFill>
          <a:schemeClr val="bg1"/>
        </a:solidFill>
        <a:effectLst/>
      </p:bgPr>
    </p:bg>
    <p:spTree>
      <p:nvGrpSpPr>
        <p:cNvPr id="1" name=""/>
        <p:cNvGrpSpPr/>
        <p:nvPr/>
      </p:nvGrpSpPr>
      <p:grpSpPr>
        <a:xfrm>
          <a:off x="0" y="0"/>
          <a:ext cx="0" cy="0"/>
          <a:chOff x="0" y="0"/>
          <a:chExt cx="0" cy="0"/>
        </a:xfrm>
      </p:grpSpPr>
      <p:pic>
        <p:nvPicPr>
          <p:cNvPr id="4" name="Picture 11" descr="IMG_0046_crop.jpg"/>
          <p:cNvPicPr>
            <a:picLocks noChangeAspect="1"/>
          </p:cNvPicPr>
          <p:nvPr userDrawn="1"/>
        </p:nvPicPr>
        <p:blipFill>
          <a:blip r:embed="rId2" cstate="screen"/>
          <a:srcRect/>
          <a:stretch>
            <a:fillRect/>
          </a:stretch>
        </p:blipFill>
        <p:spPr bwMode="auto">
          <a:xfrm>
            <a:off x="0" y="-1585"/>
            <a:ext cx="9906000" cy="6862763"/>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30"/>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380231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itle" preserve="1">
  <p:cSld name="Title slide 21">
    <p:bg>
      <p:bgPr>
        <a:solidFill>
          <a:schemeClr val="bg1"/>
        </a:solidFill>
        <a:effectLst/>
      </p:bgPr>
    </p:bg>
    <p:spTree>
      <p:nvGrpSpPr>
        <p:cNvPr id="1" name=""/>
        <p:cNvGrpSpPr/>
        <p:nvPr/>
      </p:nvGrpSpPr>
      <p:grpSpPr>
        <a:xfrm>
          <a:off x="0" y="0"/>
          <a:ext cx="0" cy="0"/>
          <a:chOff x="0" y="0"/>
          <a:chExt cx="0" cy="0"/>
        </a:xfrm>
      </p:grpSpPr>
      <p:pic>
        <p:nvPicPr>
          <p:cNvPr id="4" name="Picture 11" descr="IMG_0047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30"/>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56930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title" preserve="1">
  <p:cSld name="Title slide 22">
    <p:bg>
      <p:bgPr>
        <a:solidFill>
          <a:schemeClr val="bg1"/>
        </a:solidFill>
        <a:effectLst/>
      </p:bgPr>
    </p:bg>
    <p:spTree>
      <p:nvGrpSpPr>
        <p:cNvPr id="1" name=""/>
        <p:cNvGrpSpPr/>
        <p:nvPr/>
      </p:nvGrpSpPr>
      <p:grpSpPr>
        <a:xfrm>
          <a:off x="0" y="0"/>
          <a:ext cx="0" cy="0"/>
          <a:chOff x="0" y="0"/>
          <a:chExt cx="0" cy="0"/>
        </a:xfrm>
      </p:grpSpPr>
      <p:pic>
        <p:nvPicPr>
          <p:cNvPr id="4" name="Picture 11" descr="IMG_0048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30"/>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04649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 preserve="1">
  <p:cSld name="Title slide 23">
    <p:bg>
      <p:bgPr>
        <a:solidFill>
          <a:schemeClr val="bg1"/>
        </a:solidFill>
        <a:effectLst/>
      </p:bgPr>
    </p:bg>
    <p:spTree>
      <p:nvGrpSpPr>
        <p:cNvPr id="1" name=""/>
        <p:cNvGrpSpPr/>
        <p:nvPr/>
      </p:nvGrpSpPr>
      <p:grpSpPr>
        <a:xfrm>
          <a:off x="0" y="0"/>
          <a:ext cx="0" cy="0"/>
          <a:chOff x="0" y="0"/>
          <a:chExt cx="0" cy="0"/>
        </a:xfrm>
      </p:grpSpPr>
      <p:pic>
        <p:nvPicPr>
          <p:cNvPr id="4" name="Picture 11" descr="IMG_0350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30"/>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tx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305689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itle" preserve="1">
  <p:cSld name="Title slide 24">
    <p:bg>
      <p:bgPr>
        <a:solidFill>
          <a:schemeClr val="bg1"/>
        </a:solidFill>
        <a:effectLst/>
      </p:bgPr>
    </p:bg>
    <p:spTree>
      <p:nvGrpSpPr>
        <p:cNvPr id="1" name=""/>
        <p:cNvGrpSpPr/>
        <p:nvPr/>
      </p:nvGrpSpPr>
      <p:grpSpPr>
        <a:xfrm>
          <a:off x="0" y="0"/>
          <a:ext cx="0" cy="0"/>
          <a:chOff x="0" y="0"/>
          <a:chExt cx="0" cy="0"/>
        </a:xfrm>
      </p:grpSpPr>
      <p:pic>
        <p:nvPicPr>
          <p:cNvPr id="4" name="Picture 11" descr="IMG_0592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30"/>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978103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title" preserve="1">
  <p:cSld name="Title slide 25">
    <p:bg>
      <p:bgPr>
        <a:solidFill>
          <a:schemeClr val="bg1"/>
        </a:solidFill>
        <a:effectLst/>
      </p:bgPr>
    </p:bg>
    <p:spTree>
      <p:nvGrpSpPr>
        <p:cNvPr id="1" name=""/>
        <p:cNvGrpSpPr/>
        <p:nvPr/>
      </p:nvGrpSpPr>
      <p:grpSpPr>
        <a:xfrm>
          <a:off x="0" y="0"/>
          <a:ext cx="0" cy="0"/>
          <a:chOff x="0" y="0"/>
          <a:chExt cx="0" cy="0"/>
        </a:xfrm>
      </p:grpSpPr>
      <p:pic>
        <p:nvPicPr>
          <p:cNvPr id="4" name="Picture 11" descr="IMG_1644_endret.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30"/>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381179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 preserve="1">
  <p:cSld name="Title slide 26">
    <p:bg>
      <p:bgPr>
        <a:solidFill>
          <a:schemeClr val="bg1"/>
        </a:solidFill>
        <a:effectLst/>
      </p:bgPr>
    </p:bg>
    <p:spTree>
      <p:nvGrpSpPr>
        <p:cNvPr id="1" name=""/>
        <p:cNvGrpSpPr/>
        <p:nvPr/>
      </p:nvGrpSpPr>
      <p:grpSpPr>
        <a:xfrm>
          <a:off x="0" y="0"/>
          <a:ext cx="0" cy="0"/>
          <a:chOff x="0" y="0"/>
          <a:chExt cx="0" cy="0"/>
        </a:xfrm>
      </p:grpSpPr>
      <p:pic>
        <p:nvPicPr>
          <p:cNvPr id="4" name="Picture 11" descr="New-Picture-2_skalert.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30"/>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2716180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title" preserve="1">
  <p:cSld name="Title slide 27">
    <p:bg>
      <p:bgPr>
        <a:solidFill>
          <a:schemeClr val="bg1"/>
        </a:solidFill>
        <a:effectLst/>
      </p:bgPr>
    </p:bg>
    <p:spTree>
      <p:nvGrpSpPr>
        <p:cNvPr id="1" name=""/>
        <p:cNvGrpSpPr/>
        <p:nvPr/>
      </p:nvGrpSpPr>
      <p:grpSpPr>
        <a:xfrm>
          <a:off x="0" y="0"/>
          <a:ext cx="0" cy="0"/>
          <a:chOff x="0" y="0"/>
          <a:chExt cx="0" cy="0"/>
        </a:xfrm>
      </p:grpSpPr>
      <p:pic>
        <p:nvPicPr>
          <p:cNvPr id="4" name="Picture 11" descr="SimradEcho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30"/>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364251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usiness area">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429891"/>
            <a:ext cx="9906000" cy="3428156"/>
          </a:xfrm>
        </p:spPr>
        <p:txBody>
          <a:bodyPr/>
          <a:lstStyle>
            <a:lvl1pPr>
              <a:defRPr/>
            </a:lvl1pPr>
          </a:lstStyle>
          <a:p>
            <a:r>
              <a:rPr lang="en-GB" dirty="0" smtClean="0"/>
              <a:t>Picture (Size: 25,4 cm * 7,14 cm)</a:t>
            </a:r>
            <a:endParaRPr lang="en-GB" dirty="0"/>
          </a:p>
        </p:txBody>
      </p:sp>
      <p:sp>
        <p:nvSpPr>
          <p:cNvPr id="2" name="T1"/>
          <p:cNvSpPr>
            <a:spLocks noGrp="1"/>
          </p:cNvSpPr>
          <p:nvPr>
            <p:ph type="ctrTitle" hasCustomPrompt="1"/>
          </p:nvPr>
        </p:nvSpPr>
        <p:spPr>
          <a:xfrm>
            <a:off x="581183" y="1461821"/>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581184" y="1944221"/>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8"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313982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ivision">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429891"/>
            <a:ext cx="9906000" cy="3428156"/>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a:lvl1pPr>
          </a:lstStyle>
          <a:p>
            <a:r>
              <a:rPr lang="en-GB" dirty="0" smtClean="0"/>
              <a:t>Picture (Size: 25,4 cm * 7,14 cm)</a:t>
            </a:r>
          </a:p>
          <a:p>
            <a:endParaRPr lang="en-GB" dirty="0"/>
          </a:p>
        </p:txBody>
      </p:sp>
      <p:sp>
        <p:nvSpPr>
          <p:cNvPr id="2" name="T1"/>
          <p:cNvSpPr>
            <a:spLocks noGrp="1"/>
          </p:cNvSpPr>
          <p:nvPr>
            <p:ph type="ctrTitle" hasCustomPrompt="1"/>
          </p:nvPr>
        </p:nvSpPr>
        <p:spPr>
          <a:xfrm>
            <a:off x="581204" y="1461821"/>
            <a:ext cx="5938659"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581204" y="1944221"/>
            <a:ext cx="5938659"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13" name="Picture Placeholder 12"/>
          <p:cNvSpPr>
            <a:spLocks noGrp="1"/>
          </p:cNvSpPr>
          <p:nvPr>
            <p:ph type="pic" sz="quarter" idx="15" hasCustomPrompt="1"/>
          </p:nvPr>
        </p:nvSpPr>
        <p:spPr>
          <a:xfrm>
            <a:off x="6822621" y="1574448"/>
            <a:ext cx="3083413" cy="1708595"/>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500"/>
            </a:lvl1pPr>
          </a:lstStyle>
          <a:p>
            <a:r>
              <a:rPr lang="en-GB" dirty="0" smtClean="0"/>
              <a:t>Picture (Size: 7,91 cm * 4,75 cm)</a:t>
            </a:r>
          </a:p>
          <a:p>
            <a:endParaRPr lang="en-GB" dirty="0"/>
          </a:p>
        </p:txBody>
      </p:sp>
      <p:sp>
        <p:nvSpPr>
          <p:cNvPr id="9"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60851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15">
    <p:bg>
      <p:bgPr>
        <a:solidFill>
          <a:schemeClr val="bg1"/>
        </a:solidFill>
        <a:effectLst/>
      </p:bgPr>
    </p:bg>
    <p:spTree>
      <p:nvGrpSpPr>
        <p:cNvPr id="1" name=""/>
        <p:cNvGrpSpPr/>
        <p:nvPr/>
      </p:nvGrpSpPr>
      <p:grpSpPr>
        <a:xfrm>
          <a:off x="0" y="0"/>
          <a:ext cx="0" cy="0"/>
          <a:chOff x="0" y="0"/>
          <a:chExt cx="0" cy="0"/>
        </a:xfrm>
      </p:grpSpPr>
      <p:pic>
        <p:nvPicPr>
          <p:cNvPr id="4" name="Picture 11" descr="Amundsen spirit 073.jpg"/>
          <p:cNvPicPr>
            <a:picLocks noChangeAspect="1"/>
          </p:cNvPicPr>
          <p:nvPr userDrawn="1"/>
        </p:nvPicPr>
        <p:blipFill>
          <a:blip r:embed="rId2" cstate="screen"/>
          <a:srcRect/>
          <a:stretch>
            <a:fillRect/>
          </a:stretch>
        </p:blipFill>
        <p:spPr bwMode="auto">
          <a:xfrm>
            <a:off x="0" y="16"/>
            <a:ext cx="9906000" cy="6856413"/>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1720" y="-1588"/>
            <a:ext cx="990428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54"/>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65534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smtClean="0"/>
              <a:t>Click to add title</a:t>
            </a:r>
            <a:endParaRPr lang="en-GB" dirty="0"/>
          </a:p>
        </p:txBody>
      </p:sp>
      <p:sp>
        <p:nvSpPr>
          <p:cNvPr id="3" name="Content Placeholder 2"/>
          <p:cNvSpPr>
            <a:spLocks noGrp="1"/>
          </p:cNvSpPr>
          <p:nvPr>
            <p:ph idx="1" hasCustomPrompt="1"/>
          </p:nvPr>
        </p:nvSpPr>
        <p:spPr/>
        <p:txBody>
          <a:body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9"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8" name="Date Placeholder 3"/>
          <p:cNvSpPr>
            <a:spLocks noGrp="1"/>
          </p:cNvSpPr>
          <p:nvPr>
            <p:ph type="dt" sz="half" idx="2"/>
          </p:nvPr>
        </p:nvSpPr>
        <p:spPr>
          <a:xfrm>
            <a:off x="2913334" y="6699655"/>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3" name="Footer Placeholder 4"/>
          <p:cNvSpPr>
            <a:spLocks noGrp="1"/>
          </p:cNvSpPr>
          <p:nvPr>
            <p:ph type="ftr" sz="quarter" idx="3"/>
          </p:nvPr>
        </p:nvSpPr>
        <p:spPr>
          <a:xfrm>
            <a:off x="4562957" y="6699655"/>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4" name="Slide Number Placeholder 5"/>
          <p:cNvSpPr>
            <a:spLocks noGrp="1"/>
          </p:cNvSpPr>
          <p:nvPr>
            <p:ph type="sldNum" sz="quarter" idx="4"/>
          </p:nvPr>
        </p:nvSpPr>
        <p:spPr>
          <a:xfrm>
            <a:off x="7842714" y="6699655"/>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4265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smtClean="0"/>
              <a:t>Click to add title</a:t>
            </a:r>
            <a:endParaRPr lang="en-GB" dirty="0"/>
          </a:p>
        </p:txBody>
      </p:sp>
      <p:sp>
        <p:nvSpPr>
          <p:cNvPr id="8" name="Content Placeholder 2"/>
          <p:cNvSpPr>
            <a:spLocks noGrp="1"/>
          </p:cNvSpPr>
          <p:nvPr>
            <p:ph idx="1" hasCustomPrompt="1"/>
          </p:nvPr>
        </p:nvSpPr>
        <p:spPr>
          <a:xfrm>
            <a:off x="4775813" y="1672311"/>
            <a:ext cx="4077621" cy="4680000"/>
          </a:xfrm>
        </p:spPr>
        <p:txBody>
          <a:bodyPr/>
          <a:lstStyle/>
          <a:p>
            <a:pPr lvl="0"/>
            <a:r>
              <a:rPr lang="en-GB" smtClean="0"/>
              <a:t>Click to add text</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9" name="Content Placeholder 2"/>
          <p:cNvSpPr>
            <a:spLocks noGrp="1"/>
          </p:cNvSpPr>
          <p:nvPr>
            <p:ph idx="13" hasCustomPrompt="1"/>
          </p:nvPr>
        </p:nvSpPr>
        <p:spPr>
          <a:xfrm>
            <a:off x="581215" y="1672311"/>
            <a:ext cx="4068557" cy="4680000"/>
          </a:xfrm>
        </p:spPr>
        <p:txBody>
          <a:bodyPr/>
          <a:lstStyle>
            <a:lvl1pPr>
              <a:defRPr/>
            </a:lvl1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1" name="Date Placeholder 3"/>
          <p:cNvSpPr>
            <a:spLocks noGrp="1"/>
          </p:cNvSpPr>
          <p:nvPr>
            <p:ph type="dt" sz="half" idx="2"/>
          </p:nvPr>
        </p:nvSpPr>
        <p:spPr>
          <a:xfrm>
            <a:off x="2913334" y="6699655"/>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5" name="Footer Placeholder 4"/>
          <p:cNvSpPr>
            <a:spLocks noGrp="1"/>
          </p:cNvSpPr>
          <p:nvPr>
            <p:ph type="ftr" sz="quarter" idx="3"/>
          </p:nvPr>
        </p:nvSpPr>
        <p:spPr>
          <a:xfrm>
            <a:off x="4562957" y="6699655"/>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6" name="Slide Number Placeholder 5"/>
          <p:cNvSpPr>
            <a:spLocks noGrp="1"/>
          </p:cNvSpPr>
          <p:nvPr>
            <p:ph type="sldNum" sz="quarter" idx="4"/>
          </p:nvPr>
        </p:nvSpPr>
        <p:spPr>
          <a:xfrm>
            <a:off x="7842714" y="6699655"/>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73132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1185" y="520271"/>
            <a:ext cx="8272250" cy="1152000"/>
          </a:xfrm>
        </p:spPr>
        <p:txBody>
          <a:bodyPr/>
          <a:lstStyle>
            <a:lvl1pPr>
              <a:defRPr/>
            </a:lvl1pPr>
          </a:lstStyle>
          <a:p>
            <a:r>
              <a:rPr lang="en-GB" smtClean="0"/>
              <a:t>Click to add title</a:t>
            </a:r>
            <a:endParaRPr lang="en-GB" dirty="0"/>
          </a:p>
        </p:txBody>
      </p:sp>
      <p:sp>
        <p:nvSpPr>
          <p:cNvPr id="10"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1" name="Date Placeholder 3"/>
          <p:cNvSpPr>
            <a:spLocks noGrp="1"/>
          </p:cNvSpPr>
          <p:nvPr>
            <p:ph type="dt" sz="half" idx="2"/>
          </p:nvPr>
        </p:nvSpPr>
        <p:spPr>
          <a:xfrm>
            <a:off x="2913334" y="6699655"/>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2" name="Footer Placeholder 4"/>
          <p:cNvSpPr>
            <a:spLocks noGrp="1"/>
          </p:cNvSpPr>
          <p:nvPr>
            <p:ph type="ftr" sz="quarter" idx="3"/>
          </p:nvPr>
        </p:nvSpPr>
        <p:spPr>
          <a:xfrm>
            <a:off x="4562957" y="6699655"/>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3" name="Slide Number Placeholder 5"/>
          <p:cNvSpPr>
            <a:spLocks noGrp="1"/>
          </p:cNvSpPr>
          <p:nvPr>
            <p:ph type="sldNum" sz="quarter" idx="4"/>
          </p:nvPr>
        </p:nvSpPr>
        <p:spPr>
          <a:xfrm>
            <a:off x="7842714" y="6699655"/>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893622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Empty  ">
    <p:spTree>
      <p:nvGrpSpPr>
        <p:cNvPr id="1" name=""/>
        <p:cNvGrpSpPr/>
        <p:nvPr/>
      </p:nvGrpSpPr>
      <p:grpSpPr>
        <a:xfrm>
          <a:off x="0" y="0"/>
          <a:ext cx="0" cy="0"/>
          <a:chOff x="0" y="0"/>
          <a:chExt cx="0" cy="0"/>
        </a:xfrm>
      </p:grpSpPr>
      <p:sp>
        <p:nvSpPr>
          <p:cNvPr id="6"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7" name="Date Placeholder 3"/>
          <p:cNvSpPr>
            <a:spLocks noGrp="1"/>
          </p:cNvSpPr>
          <p:nvPr>
            <p:ph type="dt" sz="half" idx="2"/>
          </p:nvPr>
        </p:nvSpPr>
        <p:spPr>
          <a:xfrm>
            <a:off x="2913334" y="6699655"/>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8" name="Footer Placeholder 4"/>
          <p:cNvSpPr>
            <a:spLocks noGrp="1"/>
          </p:cNvSpPr>
          <p:nvPr>
            <p:ph type="ftr" sz="quarter" idx="3"/>
          </p:nvPr>
        </p:nvSpPr>
        <p:spPr>
          <a:xfrm>
            <a:off x="4562957" y="6699655"/>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2" name="Slide Number Placeholder 5"/>
          <p:cNvSpPr>
            <a:spLocks noGrp="1"/>
          </p:cNvSpPr>
          <p:nvPr>
            <p:ph type="sldNum" sz="quarter" idx="4"/>
          </p:nvPr>
        </p:nvSpPr>
        <p:spPr>
          <a:xfrm>
            <a:off x="7842714" y="6699655"/>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418024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Title and picture (Bright picture)">
    <p:bg>
      <p:bgPr>
        <a:solidFill>
          <a:schemeClr val="bg1"/>
        </a:solidFill>
        <a:effectLst/>
      </p:bgPr>
    </p:bg>
    <p:spTree>
      <p:nvGrpSpPr>
        <p:cNvPr id="1" name=""/>
        <p:cNvGrpSpPr/>
        <p:nvPr/>
      </p:nvGrpSpPr>
      <p:grpSpPr>
        <a:xfrm>
          <a:off x="0" y="0"/>
          <a:ext cx="0" cy="0"/>
          <a:chOff x="0" y="0"/>
          <a:chExt cx="0" cy="0"/>
        </a:xfrm>
      </p:grpSpPr>
      <p:sp>
        <p:nvSpPr>
          <p:cNvPr id="12" name="Plassholder for bilde 12"/>
          <p:cNvSpPr>
            <a:spLocks noGrp="1"/>
          </p:cNvSpPr>
          <p:nvPr>
            <p:ph type="pic" sz="quarter" idx="24"/>
          </p:nvPr>
        </p:nvSpPr>
        <p:spPr>
          <a:xfrm>
            <a:off x="0" y="0"/>
            <a:ext cx="9906000" cy="6859200"/>
          </a:xfrm>
        </p:spPr>
        <p:txBody>
          <a:bodyPr/>
          <a:lstStyle/>
          <a:p>
            <a:r>
              <a:rPr lang="en-US" smtClean="0"/>
              <a:t>Click icon to add picture</a:t>
            </a:r>
            <a:endParaRPr lang="nb-NO"/>
          </a:p>
        </p:txBody>
      </p:sp>
      <p:sp>
        <p:nvSpPr>
          <p:cNvPr id="2" name="Title 1"/>
          <p:cNvSpPr>
            <a:spLocks noGrp="1"/>
          </p:cNvSpPr>
          <p:nvPr>
            <p:ph type="title" hasCustomPrompt="1"/>
          </p:nvPr>
        </p:nvSpPr>
        <p:spPr>
          <a:xfrm>
            <a:off x="581185" y="520272"/>
            <a:ext cx="8272250" cy="1276547"/>
          </a:xfrm>
        </p:spPr>
        <p:txBody>
          <a:bodyPr/>
          <a:lstStyle>
            <a:lvl1pPr>
              <a:defRPr>
                <a:solidFill>
                  <a:schemeClr val="tx1"/>
                </a:solidFill>
              </a:defRPr>
            </a:lvl1pPr>
          </a:lstStyle>
          <a:p>
            <a:r>
              <a:rPr lang="en-GB" smtClean="0"/>
              <a:t>Click to add title</a:t>
            </a:r>
            <a:endParaRPr lang="en-GB" dirty="0"/>
          </a:p>
        </p:txBody>
      </p:sp>
      <p:sp>
        <p:nvSpPr>
          <p:cNvPr id="6" name="logo_over_bilde"/>
          <p:cNvSpPr>
            <a:spLocks noGrp="1"/>
          </p:cNvSpPr>
          <p:nvPr>
            <p:ph type="body" sz="quarter" idx="25" hasCustomPrompt="1"/>
          </p:nvPr>
        </p:nvSpPr>
        <p:spPr>
          <a:xfrm>
            <a:off x="9009001" y="223200"/>
            <a:ext cx="6123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8" name="conf"/>
          <p:cNvSpPr>
            <a:spLocks noGrp="1"/>
          </p:cNvSpPr>
          <p:nvPr>
            <p:ph type="body" sz="quarter" idx="22" hasCustomPrompt="1"/>
          </p:nvPr>
        </p:nvSpPr>
        <p:spPr>
          <a:xfrm>
            <a:off x="0" y="6696058"/>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10148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and picture (Dark picture)">
    <p:bg>
      <p:bgPr>
        <a:solidFill>
          <a:schemeClr val="bg1"/>
        </a:solidFill>
        <a:effectLst/>
      </p:bgPr>
    </p:bg>
    <p:spTree>
      <p:nvGrpSpPr>
        <p:cNvPr id="1" name=""/>
        <p:cNvGrpSpPr/>
        <p:nvPr/>
      </p:nvGrpSpPr>
      <p:grpSpPr>
        <a:xfrm>
          <a:off x="0" y="0"/>
          <a:ext cx="0" cy="0"/>
          <a:chOff x="0" y="0"/>
          <a:chExt cx="0" cy="0"/>
        </a:xfrm>
      </p:grpSpPr>
      <p:sp>
        <p:nvSpPr>
          <p:cNvPr id="13" name="Plassholder for bilde 12"/>
          <p:cNvSpPr>
            <a:spLocks noGrp="1"/>
          </p:cNvSpPr>
          <p:nvPr>
            <p:ph type="pic" sz="quarter" idx="24"/>
          </p:nvPr>
        </p:nvSpPr>
        <p:spPr>
          <a:xfrm>
            <a:off x="0" y="0"/>
            <a:ext cx="9906000" cy="6859200"/>
          </a:xfrm>
        </p:spPr>
        <p:txBody>
          <a:bodyPr/>
          <a:lstStyle/>
          <a:p>
            <a:r>
              <a:rPr lang="en-US" smtClean="0"/>
              <a:t>Click icon to add picture</a:t>
            </a:r>
            <a:endParaRPr lang="nb-NO"/>
          </a:p>
        </p:txBody>
      </p:sp>
      <p:sp>
        <p:nvSpPr>
          <p:cNvPr id="2" name="Title 1"/>
          <p:cNvSpPr>
            <a:spLocks noGrp="1"/>
          </p:cNvSpPr>
          <p:nvPr>
            <p:ph type="title" hasCustomPrompt="1"/>
          </p:nvPr>
        </p:nvSpPr>
        <p:spPr>
          <a:xfrm>
            <a:off x="581185" y="520272"/>
            <a:ext cx="8272250" cy="1276547"/>
          </a:xfrm>
        </p:spPr>
        <p:txBody>
          <a:bodyPr/>
          <a:lstStyle>
            <a:lvl1pPr>
              <a:defRPr>
                <a:solidFill>
                  <a:schemeClr val="bg1"/>
                </a:solidFill>
              </a:defRPr>
            </a:lvl1pPr>
          </a:lstStyle>
          <a:p>
            <a:r>
              <a:rPr lang="en-GB" smtClean="0"/>
              <a:t>Click to add title</a:t>
            </a:r>
            <a:endParaRPr lang="en-GB" dirty="0"/>
          </a:p>
        </p:txBody>
      </p:sp>
      <p:sp>
        <p:nvSpPr>
          <p:cNvPr id="6" name="logo_over_bilde"/>
          <p:cNvSpPr>
            <a:spLocks noGrp="1"/>
          </p:cNvSpPr>
          <p:nvPr>
            <p:ph type="body" sz="quarter" idx="25" hasCustomPrompt="1"/>
          </p:nvPr>
        </p:nvSpPr>
        <p:spPr>
          <a:xfrm>
            <a:off x="9009001" y="223200"/>
            <a:ext cx="6123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8" name="conf"/>
          <p:cNvSpPr>
            <a:spLocks noGrp="1"/>
          </p:cNvSpPr>
          <p:nvPr>
            <p:ph type="body" sz="quarter" idx="22" hasCustomPrompt="1"/>
          </p:nvPr>
        </p:nvSpPr>
        <p:spPr>
          <a:xfrm>
            <a:off x="0" y="6696058"/>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377303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hapter ">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0" y="3429891"/>
            <a:ext cx="9906000" cy="3428156"/>
          </a:xfrm>
        </p:spPr>
        <p:txBody>
          <a:bodyPr/>
          <a:lstStyle>
            <a:lvl1pPr>
              <a:defRPr baseline="0"/>
            </a:lvl1pPr>
          </a:lstStyle>
          <a:p>
            <a:r>
              <a:rPr lang="en-GB" dirty="0" smtClean="0"/>
              <a:t>Picture (Size: 25,4cm * 7,14 cm)</a:t>
            </a:r>
            <a:endParaRPr lang="en-GB" dirty="0"/>
          </a:p>
        </p:txBody>
      </p:sp>
      <p:sp>
        <p:nvSpPr>
          <p:cNvPr id="2" name="Title 1"/>
          <p:cNvSpPr>
            <a:spLocks noGrp="1"/>
          </p:cNvSpPr>
          <p:nvPr>
            <p:ph type="title" hasCustomPrompt="1"/>
          </p:nvPr>
        </p:nvSpPr>
        <p:spPr>
          <a:xfrm>
            <a:off x="581215" y="2233897"/>
            <a:ext cx="8743019" cy="1154672"/>
          </a:xfrm>
        </p:spPr>
        <p:txBody>
          <a:bodyPr anchor="b" anchorCtr="0">
            <a:normAutofit/>
          </a:bodyPr>
          <a:lstStyle>
            <a:lvl1pPr>
              <a:defRPr>
                <a:solidFill>
                  <a:schemeClr val="tx1"/>
                </a:solidFill>
              </a:defRPr>
            </a:lvl1pPr>
          </a:lstStyle>
          <a:p>
            <a:r>
              <a:rPr lang="en-GB" smtClean="0"/>
              <a:t>Click to add title</a:t>
            </a:r>
            <a:endParaRPr lang="en-GB" dirty="0"/>
          </a:p>
        </p:txBody>
      </p:sp>
      <p:sp>
        <p:nvSpPr>
          <p:cNvPr id="5" name="Plassholder for dato 4"/>
          <p:cNvSpPr>
            <a:spLocks noGrp="1"/>
          </p:cNvSpPr>
          <p:nvPr>
            <p:ph type="dt" sz="half" idx="23"/>
          </p:nvPr>
        </p:nvSpPr>
        <p:spPr>
          <a:xfrm>
            <a:off x="0" y="0"/>
            <a:ext cx="3900" cy="0"/>
          </a:xfrm>
          <a:prstGeom prst="rect">
            <a:avLst/>
          </a:prstGeom>
        </p:spPr>
        <p:txBody>
          <a:bodyPr/>
          <a:lstStyle>
            <a:lvl1pPr>
              <a:defRPr sz="100">
                <a:solidFill>
                  <a:schemeClr val="bg1"/>
                </a:solidFill>
              </a:defRPr>
            </a:lvl1pPr>
          </a:lstStyle>
          <a:p>
            <a:fld id="{44272223-38B5-4DC9-B335-8E240EFBE96D}" type="datetime1">
              <a:rPr lang="en-GB" smtClean="0">
                <a:solidFill>
                  <a:prstClr val="white"/>
                </a:solidFill>
              </a:rPr>
              <a:pPr/>
              <a:t>28/10/2014</a:t>
            </a:fld>
            <a:endParaRPr lang="en-GB" dirty="0">
              <a:solidFill>
                <a:prstClr val="white"/>
              </a:solidFill>
            </a:endParaRPr>
          </a:p>
        </p:txBody>
      </p:sp>
      <p:sp>
        <p:nvSpPr>
          <p:cNvPr id="7" name="Plassholder for lysbildenummer 6"/>
          <p:cNvSpPr>
            <a:spLocks noGrp="1"/>
          </p:cNvSpPr>
          <p:nvPr>
            <p:ph type="sldNum" sz="quarter" idx="24"/>
          </p:nvPr>
        </p:nvSpPr>
        <p:spPr>
          <a:xfrm>
            <a:off x="0" y="0"/>
            <a:ext cx="3900" cy="0"/>
          </a:xfrm>
          <a:prstGeom prst="rect">
            <a:avLst/>
          </a:prstGeom>
        </p:spPr>
        <p:txBody>
          <a:bodyPr/>
          <a:lstStyle>
            <a:lvl1pPr>
              <a:defRPr sz="100">
                <a:solidFill>
                  <a:schemeClr val="bg1"/>
                </a:solidFill>
              </a:defRPr>
            </a:lvl1pPr>
          </a:lstStyle>
          <a:p>
            <a:pPr algn="l"/>
            <a:fld id="{024B331B-EC80-4993-B848-09EE40C61000}" type="slidenum">
              <a:rPr lang="en-GB" smtClean="0">
                <a:solidFill>
                  <a:prstClr val="white"/>
                </a:solidFill>
              </a:rPr>
              <a:pPr algn="l"/>
              <a:t>‹#›</a:t>
            </a:fld>
            <a:endParaRPr lang="en-GB" dirty="0">
              <a:solidFill>
                <a:prstClr val="white"/>
              </a:solidFill>
            </a:endParaRPr>
          </a:p>
        </p:txBody>
      </p:sp>
      <p:sp>
        <p:nvSpPr>
          <p:cNvPr id="8" name="Plassholder for bunntekst 7"/>
          <p:cNvSpPr>
            <a:spLocks noGrp="1"/>
          </p:cNvSpPr>
          <p:nvPr>
            <p:ph type="ftr" sz="quarter" idx="25"/>
          </p:nvPr>
        </p:nvSpPr>
        <p:spPr>
          <a:xfrm>
            <a:off x="0" y="0"/>
            <a:ext cx="3900" cy="0"/>
          </a:xfrm>
          <a:prstGeom prst="rect">
            <a:avLst/>
          </a:prstGeom>
        </p:spPr>
        <p:txBody>
          <a:bodyPr/>
          <a:lstStyle>
            <a:lvl1pPr>
              <a:defRPr sz="100">
                <a:solidFill>
                  <a:schemeClr val="bg1"/>
                </a:solidFill>
              </a:defRPr>
            </a:lvl1pPr>
          </a:lstStyle>
          <a:p>
            <a:r>
              <a:rPr lang="en-GB" smtClean="0">
                <a:solidFill>
                  <a:prstClr val="white"/>
                </a:solidFill>
              </a:rPr>
              <a:t>WORLD CLASS - through people, technology and dedication.</a:t>
            </a:r>
            <a:endParaRPr lang="en-GB" dirty="0">
              <a:solidFill>
                <a:prstClr val="white"/>
              </a:solidFill>
            </a:endParaRPr>
          </a:p>
        </p:txBody>
      </p:sp>
      <p:sp>
        <p:nvSpPr>
          <p:cNvPr id="11"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74765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Breather 1">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3.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9" name="43_Foto" descr="kongsberg_ppt_151211_01_as-3.jpg"/>
          <p:cNvPicPr>
            <a:picLocks noChangeAspect="1"/>
          </p:cNvPicPr>
          <p:nvPr userDrawn="1"/>
        </p:nvPicPr>
        <p:blipFill>
          <a:blip r:embed="rId4" cstate="print"/>
          <a:stretch>
            <a:fillRect/>
          </a:stretch>
        </p:blipFill>
        <p:spPr>
          <a:xfrm>
            <a:off x="0" y="0"/>
            <a:ext cx="9906000" cy="6858000"/>
          </a:xfrm>
          <a:prstGeom prst="rect">
            <a:avLst/>
          </a:prstGeom>
        </p:spPr>
      </p:pic>
      <p:pic>
        <p:nvPicPr>
          <p:cNvPr id="22" name="43_Mønster" descr="43_mønster_1.png"/>
          <p:cNvPicPr>
            <a:picLocks noChangeAspect="1"/>
          </p:cNvPicPr>
          <p:nvPr userDrawn="1"/>
        </p:nvPicPr>
        <p:blipFill>
          <a:blip r:embed="rId5" cstate="print"/>
          <a:stretch>
            <a:fillRect/>
          </a:stretch>
        </p:blipFill>
        <p:spPr>
          <a:xfrm>
            <a:off x="408" y="293"/>
            <a:ext cx="9905181" cy="6857435"/>
          </a:xfrm>
          <a:prstGeom prst="rect">
            <a:avLst/>
          </a:prstGeom>
        </p:spPr>
      </p:pic>
      <p:pic>
        <p:nvPicPr>
          <p:cNvPr id="11" name="169_Foto" descr="Amundsen spirit 079.jpg" hidden="1"/>
          <p:cNvPicPr>
            <a:picLocks noChangeAspect="1"/>
          </p:cNvPicPr>
          <p:nvPr userDrawn="1"/>
        </p:nvPicPr>
        <p:blipFill>
          <a:blip r:embed="rId6" cstate="print"/>
          <a:stretch>
            <a:fillRect/>
          </a:stretch>
        </p:blipFill>
        <p:spPr>
          <a:xfrm>
            <a:off x="1296" y="0"/>
            <a:ext cx="9951965" cy="6859200"/>
          </a:xfrm>
          <a:prstGeom prst="rect">
            <a:avLst/>
          </a:prstGeom>
        </p:spPr>
      </p:pic>
      <p:pic>
        <p:nvPicPr>
          <p:cNvPr id="21" name="169_Mønster" descr="169_mønster1.png" hidden="1"/>
          <p:cNvPicPr>
            <a:picLocks noChangeAspect="1"/>
          </p:cNvPicPr>
          <p:nvPr userDrawn="1"/>
        </p:nvPicPr>
        <p:blipFill>
          <a:blip r:embed="rId7" cstate="print"/>
          <a:stretch>
            <a:fillRect/>
          </a:stretch>
        </p:blipFill>
        <p:spPr>
          <a:xfrm>
            <a:off x="2936" y="12"/>
            <a:ext cx="9903065"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43_Tittellogo" descr="kongsberg_logo_main_white_wmark.png"/>
          <p:cNvPicPr>
            <a:picLocks noChangeAspect="1"/>
          </p:cNvPicPr>
          <p:nvPr userDrawn="1"/>
        </p:nvPicPr>
        <p:blipFill>
          <a:blip r:embed="rId8" cstate="print"/>
          <a:stretch>
            <a:fillRect/>
          </a:stretch>
        </p:blipFill>
        <p:spPr>
          <a:xfrm>
            <a:off x="8482020" y="3060000"/>
            <a:ext cx="818587" cy="720000"/>
          </a:xfrm>
          <a:prstGeom prst="rect">
            <a:avLst/>
          </a:prstGeom>
        </p:spPr>
      </p:pic>
      <p:pic>
        <p:nvPicPr>
          <p:cNvPr id="14"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6"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300064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Breather 2">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4.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8" name="43_Foto" descr="kongsberg_ppt_151211_01_as-4.jpg"/>
          <p:cNvPicPr>
            <a:picLocks noChangeAspect="1"/>
          </p:cNvPicPr>
          <p:nvPr userDrawn="1"/>
        </p:nvPicPr>
        <p:blipFill>
          <a:blip r:embed="rId4" cstate="print"/>
          <a:stretch>
            <a:fillRect/>
          </a:stretch>
        </p:blipFill>
        <p:spPr>
          <a:xfrm>
            <a:off x="0" y="0"/>
            <a:ext cx="9906000" cy="6858000"/>
          </a:xfrm>
          <a:prstGeom prst="rect">
            <a:avLst/>
          </a:prstGeom>
        </p:spPr>
      </p:pic>
      <p:pic>
        <p:nvPicPr>
          <p:cNvPr id="22" name="43_Mønster" descr="43_mønster_1.png"/>
          <p:cNvPicPr>
            <a:picLocks noChangeAspect="1"/>
          </p:cNvPicPr>
          <p:nvPr userDrawn="1"/>
        </p:nvPicPr>
        <p:blipFill>
          <a:blip r:embed="rId5" cstate="print"/>
          <a:stretch>
            <a:fillRect/>
          </a:stretch>
        </p:blipFill>
        <p:spPr>
          <a:xfrm>
            <a:off x="408" y="293"/>
            <a:ext cx="9905181" cy="6857435"/>
          </a:xfrm>
          <a:prstGeom prst="rect">
            <a:avLst/>
          </a:prstGeom>
        </p:spPr>
      </p:pic>
      <p:pic>
        <p:nvPicPr>
          <p:cNvPr id="11" name="169_Foto" descr="542391main_iss027e012224_full_NASA.jpg" hidden="1"/>
          <p:cNvPicPr>
            <a:picLocks noChangeAspect="1"/>
          </p:cNvPicPr>
          <p:nvPr userDrawn="1"/>
        </p:nvPicPr>
        <p:blipFill>
          <a:blip r:embed="rId6" cstate="print"/>
          <a:srcRect t="10679" b="7171"/>
          <a:stretch>
            <a:fillRect/>
          </a:stretch>
        </p:blipFill>
        <p:spPr>
          <a:xfrm>
            <a:off x="0" y="0"/>
            <a:ext cx="9906000" cy="6858000"/>
          </a:xfrm>
          <a:prstGeom prst="rect">
            <a:avLst/>
          </a:prstGeom>
        </p:spPr>
      </p:pic>
      <p:pic>
        <p:nvPicPr>
          <p:cNvPr id="21" name="169_Mønster" descr="169_mønster1.png" hidden="1"/>
          <p:cNvPicPr>
            <a:picLocks noChangeAspect="1"/>
          </p:cNvPicPr>
          <p:nvPr userDrawn="1"/>
        </p:nvPicPr>
        <p:blipFill>
          <a:blip r:embed="rId7" cstate="print"/>
          <a:stretch>
            <a:fillRect/>
          </a:stretch>
        </p:blipFill>
        <p:spPr>
          <a:xfrm>
            <a:off x="2936" y="12"/>
            <a:ext cx="9903065"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19" name="43_Tittellogo" descr="kongsberg_logo_main_white_wmark.png"/>
          <p:cNvPicPr>
            <a:picLocks noChangeAspect="1"/>
          </p:cNvPicPr>
          <p:nvPr userDrawn="1"/>
        </p:nvPicPr>
        <p:blipFill>
          <a:blip r:embed="rId8" cstate="print"/>
          <a:stretch>
            <a:fillRect/>
          </a:stretch>
        </p:blipFill>
        <p:spPr>
          <a:xfrm>
            <a:off x="8482020" y="3060000"/>
            <a:ext cx="818587" cy="720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6"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426050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Breather 3">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5.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8" name="43_Foto" descr="kongsberg_ppt_151211_01_as-5.jpg"/>
          <p:cNvPicPr>
            <a:picLocks noChangeAspect="1"/>
          </p:cNvPicPr>
          <p:nvPr userDrawn="1"/>
        </p:nvPicPr>
        <p:blipFill>
          <a:blip r:embed="rId4" cstate="print"/>
          <a:stretch>
            <a:fillRect/>
          </a:stretch>
        </p:blipFill>
        <p:spPr>
          <a:xfrm>
            <a:off x="0" y="4585"/>
            <a:ext cx="9906000" cy="6858000"/>
          </a:xfrm>
          <a:prstGeom prst="rect">
            <a:avLst/>
          </a:prstGeom>
        </p:spPr>
      </p:pic>
      <p:pic>
        <p:nvPicPr>
          <p:cNvPr id="21" name="43_Mønster" descr="43_mønster_1.png"/>
          <p:cNvPicPr>
            <a:picLocks noChangeAspect="1"/>
          </p:cNvPicPr>
          <p:nvPr userDrawn="1"/>
        </p:nvPicPr>
        <p:blipFill>
          <a:blip r:embed="rId5" cstate="print"/>
          <a:stretch>
            <a:fillRect/>
          </a:stretch>
        </p:blipFill>
        <p:spPr>
          <a:xfrm>
            <a:off x="3302" y="-1248"/>
            <a:ext cx="9905181" cy="6857435"/>
          </a:xfrm>
          <a:prstGeom prst="rect">
            <a:avLst/>
          </a:prstGeom>
        </p:spPr>
      </p:pic>
      <p:pic>
        <p:nvPicPr>
          <p:cNvPr id="11" name="169_Foto" descr="SJØ.jpg" hidden="1"/>
          <p:cNvPicPr>
            <a:picLocks noChangeAspect="1"/>
          </p:cNvPicPr>
          <p:nvPr userDrawn="1"/>
        </p:nvPicPr>
        <p:blipFill>
          <a:blip r:embed="rId6" cstate="print"/>
          <a:stretch>
            <a:fillRect/>
          </a:stretch>
        </p:blipFill>
        <p:spPr>
          <a:xfrm>
            <a:off x="1499" y="0"/>
            <a:ext cx="9903065" cy="6858000"/>
          </a:xfrm>
          <a:prstGeom prst="rect">
            <a:avLst/>
          </a:prstGeom>
        </p:spPr>
      </p:pic>
      <p:pic>
        <p:nvPicPr>
          <p:cNvPr id="20" name="169_Mønster" descr="169_mønster1.png" hidden="1"/>
          <p:cNvPicPr>
            <a:picLocks noChangeAspect="1"/>
          </p:cNvPicPr>
          <p:nvPr userDrawn="1"/>
        </p:nvPicPr>
        <p:blipFill>
          <a:blip r:embed="rId7" cstate="print"/>
          <a:stretch>
            <a:fillRect/>
          </a:stretch>
        </p:blipFill>
        <p:spPr>
          <a:xfrm>
            <a:off x="2936" y="12"/>
            <a:ext cx="9903065"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19" name="43_Tittellogo" descr="kongsberg_logo_main_white_wmark.png"/>
          <p:cNvPicPr>
            <a:picLocks noChangeAspect="1"/>
          </p:cNvPicPr>
          <p:nvPr userDrawn="1"/>
        </p:nvPicPr>
        <p:blipFill>
          <a:blip r:embed="rId8" cstate="print"/>
          <a:stretch>
            <a:fillRect/>
          </a:stretch>
        </p:blipFill>
        <p:spPr>
          <a:xfrm>
            <a:off x="8482020" y="3060000"/>
            <a:ext cx="818587" cy="720000"/>
          </a:xfrm>
          <a:prstGeom prst="rect">
            <a:avLst/>
          </a:prstGeom>
        </p:spPr>
      </p:pic>
      <p:pic>
        <p:nvPicPr>
          <p:cNvPr id="16"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7"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45775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16">
    <p:bg>
      <p:bgPr>
        <a:solidFill>
          <a:schemeClr val="bg1"/>
        </a:solidFill>
        <a:effectLst/>
      </p:bgPr>
    </p:bg>
    <p:spTree>
      <p:nvGrpSpPr>
        <p:cNvPr id="1" name=""/>
        <p:cNvGrpSpPr/>
        <p:nvPr/>
      </p:nvGrpSpPr>
      <p:grpSpPr>
        <a:xfrm>
          <a:off x="0" y="0"/>
          <a:ext cx="0" cy="0"/>
          <a:chOff x="0" y="0"/>
          <a:chExt cx="0" cy="0"/>
        </a:xfrm>
      </p:grpSpPr>
      <p:pic>
        <p:nvPicPr>
          <p:cNvPr id="4" name="Picture 11" descr="393448_10151012209020245_809955244_22222944_309107606_n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54"/>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11302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Combined slide A">
    <p:spTree>
      <p:nvGrpSpPr>
        <p:cNvPr id="1" name=""/>
        <p:cNvGrpSpPr/>
        <p:nvPr/>
      </p:nvGrpSpPr>
      <p:grpSpPr>
        <a:xfrm>
          <a:off x="0" y="0"/>
          <a:ext cx="0" cy="0"/>
          <a:chOff x="0" y="0"/>
          <a:chExt cx="0" cy="0"/>
        </a:xfrm>
      </p:grpSpPr>
      <p:sp>
        <p:nvSpPr>
          <p:cNvPr id="13" name="Content Placeholder 2"/>
          <p:cNvSpPr>
            <a:spLocks noGrp="1"/>
          </p:cNvSpPr>
          <p:nvPr>
            <p:ph idx="1" hasCustomPrompt="1"/>
          </p:nvPr>
        </p:nvSpPr>
        <p:spPr>
          <a:xfrm>
            <a:off x="6393054" y="4416039"/>
            <a:ext cx="2931115" cy="1405901"/>
          </a:xfrm>
        </p:spPr>
        <p:txBody>
          <a:bodyPr>
            <a:normAutofit/>
          </a:bodyPr>
          <a:lstStyle>
            <a:lvl1pPr>
              <a:defRPr sz="1500"/>
            </a:lvl1pPr>
            <a:lvl2pPr>
              <a:defRPr sz="1500"/>
            </a:lvl2pPr>
            <a:lvl3pPr>
              <a:defRPr sz="1500"/>
            </a:lvl3pPr>
            <a:lvl4pPr>
              <a:defRPr sz="1500"/>
            </a:lvl4pPr>
            <a:lvl5pPr>
              <a:defRPr sz="1500"/>
            </a:lvl5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2" name="Title 1"/>
          <p:cNvSpPr>
            <a:spLocks noGrp="1"/>
          </p:cNvSpPr>
          <p:nvPr>
            <p:ph type="title" hasCustomPrompt="1"/>
          </p:nvPr>
        </p:nvSpPr>
        <p:spPr>
          <a:xfrm>
            <a:off x="6393054" y="1122847"/>
            <a:ext cx="2931115" cy="749105"/>
          </a:xfrm>
        </p:spPr>
        <p:txBody>
          <a:bodyPr/>
          <a:lstStyle>
            <a:lvl1pPr>
              <a:defRPr sz="1800"/>
            </a:lvl1pPr>
          </a:lstStyle>
          <a:p>
            <a:r>
              <a:rPr lang="en-GB" dirty="0" smtClean="0"/>
              <a:t>Click to add title</a:t>
            </a:r>
            <a:endParaRPr lang="en-GB" dirty="0"/>
          </a:p>
        </p:txBody>
      </p:sp>
      <p:sp>
        <p:nvSpPr>
          <p:cNvPr id="19" name="Picture Placeholder 18"/>
          <p:cNvSpPr>
            <a:spLocks noGrp="1"/>
          </p:cNvSpPr>
          <p:nvPr>
            <p:ph type="pic" sz="quarter" idx="18" hasCustomPrompt="1"/>
          </p:nvPr>
        </p:nvSpPr>
        <p:spPr>
          <a:xfrm>
            <a:off x="0" y="22"/>
            <a:ext cx="6241404" cy="5821876"/>
          </a:xfrm>
        </p:spPr>
        <p:txBody>
          <a:bodyPr/>
          <a:lstStyle>
            <a:lvl1pPr>
              <a:defRPr baseline="0"/>
            </a:lvl1pPr>
          </a:lstStyle>
          <a:p>
            <a:r>
              <a:rPr lang="en-GB" dirty="0" smtClean="0"/>
              <a:t>Picture (Size: 16 cm * 12,13 cm)</a:t>
            </a:r>
            <a:endParaRPr lang="en-GB" dirty="0"/>
          </a:p>
        </p:txBody>
      </p:sp>
      <p:sp>
        <p:nvSpPr>
          <p:cNvPr id="17" name="Picture Placeholder 16"/>
          <p:cNvSpPr>
            <a:spLocks noGrp="1"/>
          </p:cNvSpPr>
          <p:nvPr>
            <p:ph type="pic" sz="quarter" idx="19" hasCustomPrompt="1"/>
          </p:nvPr>
        </p:nvSpPr>
        <p:spPr>
          <a:xfrm>
            <a:off x="6393016" y="1871855"/>
            <a:ext cx="1718282" cy="1164208"/>
          </a:xfrm>
        </p:spPr>
        <p:txBody>
          <a:bodyPr/>
          <a:lstStyle>
            <a:lvl1pPr>
              <a:defRPr sz="1200"/>
            </a:lvl1pPr>
          </a:lstStyle>
          <a:p>
            <a:r>
              <a:rPr lang="en-GB" dirty="0" smtClean="0"/>
              <a:t>Picture (Size: 4,41 cm * 2,43 cm)</a:t>
            </a:r>
            <a:endParaRPr lang="en-GB" dirty="0"/>
          </a:p>
        </p:txBody>
      </p:sp>
      <p:sp>
        <p:nvSpPr>
          <p:cNvPr id="18" name="Picture Placeholder 16"/>
          <p:cNvSpPr>
            <a:spLocks noGrp="1"/>
          </p:cNvSpPr>
          <p:nvPr>
            <p:ph type="pic" sz="quarter" idx="20" hasCustomPrompt="1"/>
          </p:nvPr>
        </p:nvSpPr>
        <p:spPr>
          <a:xfrm>
            <a:off x="8187718" y="1871855"/>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20" name="Picture Placeholder 16"/>
          <p:cNvSpPr>
            <a:spLocks noGrp="1"/>
          </p:cNvSpPr>
          <p:nvPr>
            <p:ph type="pic" sz="quarter" idx="21" hasCustomPrompt="1"/>
          </p:nvPr>
        </p:nvSpPr>
        <p:spPr>
          <a:xfrm>
            <a:off x="6393016" y="3145067"/>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21" name="Picture Placeholder 16"/>
          <p:cNvSpPr>
            <a:spLocks noGrp="1"/>
          </p:cNvSpPr>
          <p:nvPr>
            <p:ph type="pic" sz="quarter" idx="22" hasCustomPrompt="1"/>
          </p:nvPr>
        </p:nvSpPr>
        <p:spPr>
          <a:xfrm>
            <a:off x="8187718" y="3145067"/>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16" name="conf"/>
          <p:cNvSpPr>
            <a:spLocks noGrp="1"/>
          </p:cNvSpPr>
          <p:nvPr>
            <p:ph type="body" sz="quarter" idx="23"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4" name="Date Placeholder 3"/>
          <p:cNvSpPr>
            <a:spLocks noGrp="1"/>
          </p:cNvSpPr>
          <p:nvPr>
            <p:ph type="dt" sz="half" idx="2"/>
          </p:nvPr>
        </p:nvSpPr>
        <p:spPr>
          <a:xfrm>
            <a:off x="2913334" y="6699655"/>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24" name="Footer Placeholder 4"/>
          <p:cNvSpPr>
            <a:spLocks noGrp="1"/>
          </p:cNvSpPr>
          <p:nvPr>
            <p:ph type="ftr" sz="quarter" idx="3"/>
          </p:nvPr>
        </p:nvSpPr>
        <p:spPr>
          <a:xfrm>
            <a:off x="4562957" y="6699655"/>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25" name="Slide Number Placeholder 5"/>
          <p:cNvSpPr>
            <a:spLocks noGrp="1"/>
          </p:cNvSpPr>
          <p:nvPr>
            <p:ph type="sldNum" sz="quarter" idx="4"/>
          </p:nvPr>
        </p:nvSpPr>
        <p:spPr>
          <a:xfrm>
            <a:off x="7842714" y="6699655"/>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349320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Combined slide B">
    <p:spTree>
      <p:nvGrpSpPr>
        <p:cNvPr id="1" name=""/>
        <p:cNvGrpSpPr/>
        <p:nvPr/>
      </p:nvGrpSpPr>
      <p:grpSpPr>
        <a:xfrm>
          <a:off x="0" y="0"/>
          <a:ext cx="0" cy="0"/>
          <a:chOff x="0" y="0"/>
          <a:chExt cx="0" cy="0"/>
        </a:xfrm>
      </p:grpSpPr>
      <p:sp>
        <p:nvSpPr>
          <p:cNvPr id="19" name="Picture Placeholder 18"/>
          <p:cNvSpPr>
            <a:spLocks noGrp="1"/>
          </p:cNvSpPr>
          <p:nvPr>
            <p:ph type="pic" sz="quarter" idx="18" hasCustomPrompt="1"/>
          </p:nvPr>
        </p:nvSpPr>
        <p:spPr>
          <a:xfrm>
            <a:off x="0" y="22"/>
            <a:ext cx="9906000" cy="3429844"/>
          </a:xfrm>
        </p:spPr>
        <p:txBody>
          <a:bodyPr/>
          <a:lstStyle>
            <a:lvl1pPr>
              <a:defRPr baseline="0"/>
            </a:lvl1pPr>
          </a:lstStyle>
          <a:p>
            <a:r>
              <a:rPr lang="en-GB" dirty="0" smtClean="0"/>
              <a:t>Picture (Size: 25,4cm * 9,53 cm) </a:t>
            </a:r>
            <a:endParaRPr lang="en-GB" dirty="0"/>
          </a:p>
        </p:txBody>
      </p:sp>
      <p:sp>
        <p:nvSpPr>
          <p:cNvPr id="11" name="Content Placeholder 2"/>
          <p:cNvSpPr>
            <a:spLocks noGrp="1"/>
          </p:cNvSpPr>
          <p:nvPr>
            <p:ph idx="1" hasCustomPrompt="1"/>
          </p:nvPr>
        </p:nvSpPr>
        <p:spPr>
          <a:xfrm>
            <a:off x="2590250" y="3551178"/>
            <a:ext cx="2931186" cy="2437427"/>
          </a:xfrm>
        </p:spPr>
        <p:txBody>
          <a:bodyPr>
            <a:normAutofit/>
          </a:bodyPr>
          <a:lstStyle>
            <a:lvl1pPr>
              <a:defRPr sz="1500"/>
            </a:lvl1pPr>
            <a:lvl2pPr>
              <a:defRPr sz="1500"/>
            </a:lvl2pPr>
            <a:lvl3pPr>
              <a:defRPr sz="1500"/>
            </a:lvl3pPr>
            <a:lvl4pPr>
              <a:defRPr sz="1500"/>
            </a:lvl4pPr>
            <a:lvl5pPr>
              <a:defRPr sz="1500"/>
            </a:lvl5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7" name="Picture Placeholder 16"/>
          <p:cNvSpPr>
            <a:spLocks noGrp="1"/>
          </p:cNvSpPr>
          <p:nvPr>
            <p:ph type="pic" sz="quarter" idx="19" hasCustomPrompt="1"/>
          </p:nvPr>
        </p:nvSpPr>
        <p:spPr>
          <a:xfrm>
            <a:off x="0" y="3551183"/>
            <a:ext cx="2286830" cy="1164208"/>
          </a:xfrm>
        </p:spPr>
        <p:txBody>
          <a:bodyPr/>
          <a:lstStyle>
            <a:lvl1pPr>
              <a:defRPr sz="1500" baseline="0"/>
            </a:lvl1pPr>
          </a:lstStyle>
          <a:p>
            <a:r>
              <a:rPr lang="en-GB" dirty="0" smtClean="0"/>
              <a:t>Picture (Size: 5,86 cm * 2,43 cm)</a:t>
            </a:r>
            <a:endParaRPr lang="en-GB" dirty="0"/>
          </a:p>
        </p:txBody>
      </p:sp>
      <p:sp>
        <p:nvSpPr>
          <p:cNvPr id="20" name="Picture Placeholder 16"/>
          <p:cNvSpPr>
            <a:spLocks noGrp="1"/>
          </p:cNvSpPr>
          <p:nvPr>
            <p:ph type="pic" sz="quarter" idx="21" hasCustomPrompt="1"/>
          </p:nvPr>
        </p:nvSpPr>
        <p:spPr>
          <a:xfrm>
            <a:off x="0" y="4824396"/>
            <a:ext cx="2286830"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500"/>
            </a:lvl1pPr>
          </a:lstStyle>
          <a:p>
            <a:r>
              <a:rPr lang="en-GB" dirty="0" smtClean="0"/>
              <a:t>Picture (Size: 5,86 cm * 2,43 cm)</a:t>
            </a:r>
          </a:p>
          <a:p>
            <a:endParaRPr lang="en-GB" dirty="0"/>
          </a:p>
        </p:txBody>
      </p:sp>
      <p:sp>
        <p:nvSpPr>
          <p:cNvPr id="15" name="logo_over_bilde"/>
          <p:cNvSpPr>
            <a:spLocks noGrp="1"/>
          </p:cNvSpPr>
          <p:nvPr>
            <p:ph type="body" sz="quarter" idx="25" hasCustomPrompt="1"/>
          </p:nvPr>
        </p:nvSpPr>
        <p:spPr>
          <a:xfrm>
            <a:off x="9009001" y="223200"/>
            <a:ext cx="6123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18" name="conf"/>
          <p:cNvSpPr>
            <a:spLocks noGrp="1"/>
          </p:cNvSpPr>
          <p:nvPr>
            <p:ph type="body" sz="quarter" idx="22" hasCustomPrompt="1"/>
          </p:nvPr>
        </p:nvSpPr>
        <p:spPr>
          <a:xfrm>
            <a:off x="0" y="6696058"/>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2" name="Date Placeholder 3"/>
          <p:cNvSpPr>
            <a:spLocks noGrp="1"/>
          </p:cNvSpPr>
          <p:nvPr>
            <p:ph type="dt" sz="half" idx="2"/>
          </p:nvPr>
        </p:nvSpPr>
        <p:spPr>
          <a:xfrm>
            <a:off x="2913334" y="6699655"/>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21" name="Footer Placeholder 4"/>
          <p:cNvSpPr>
            <a:spLocks noGrp="1"/>
          </p:cNvSpPr>
          <p:nvPr>
            <p:ph type="ftr" sz="quarter" idx="3"/>
          </p:nvPr>
        </p:nvSpPr>
        <p:spPr>
          <a:xfrm>
            <a:off x="4562957" y="6699655"/>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22" name="Slide Number Placeholder 5"/>
          <p:cNvSpPr>
            <a:spLocks noGrp="1"/>
          </p:cNvSpPr>
          <p:nvPr>
            <p:ph type="sldNum" sz="quarter" idx="4"/>
          </p:nvPr>
        </p:nvSpPr>
        <p:spPr>
          <a:xfrm>
            <a:off x="7842714" y="6699655"/>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60149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7" name="Media Placeholder 6"/>
          <p:cNvSpPr>
            <a:spLocks noGrp="1"/>
          </p:cNvSpPr>
          <p:nvPr>
            <p:ph type="media" sz="quarter" idx="13"/>
          </p:nvPr>
        </p:nvSpPr>
        <p:spPr>
          <a:xfrm>
            <a:off x="581294" y="520703"/>
            <a:ext cx="8272198" cy="5596468"/>
          </a:xfrm>
        </p:spPr>
        <p:txBody>
          <a:bodyPr/>
          <a:lstStyle/>
          <a:p>
            <a:r>
              <a:rPr lang="en-US" smtClean="0"/>
              <a:t>Click icon to add media</a:t>
            </a:r>
            <a:endParaRPr lang="nb-NO"/>
          </a:p>
        </p:txBody>
      </p:sp>
      <p:sp>
        <p:nvSpPr>
          <p:cNvPr id="9"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8" name="Date Placeholder 3"/>
          <p:cNvSpPr>
            <a:spLocks noGrp="1"/>
          </p:cNvSpPr>
          <p:nvPr>
            <p:ph type="dt" sz="half" idx="2"/>
          </p:nvPr>
        </p:nvSpPr>
        <p:spPr>
          <a:xfrm>
            <a:off x="2913334" y="6699655"/>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0" name="Footer Placeholder 4"/>
          <p:cNvSpPr>
            <a:spLocks noGrp="1"/>
          </p:cNvSpPr>
          <p:nvPr>
            <p:ph type="ftr" sz="quarter" idx="3"/>
          </p:nvPr>
        </p:nvSpPr>
        <p:spPr>
          <a:xfrm>
            <a:off x="4562957" y="6699655"/>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1" name="Slide Number Placeholder 5"/>
          <p:cNvSpPr>
            <a:spLocks noGrp="1"/>
          </p:cNvSpPr>
          <p:nvPr>
            <p:ph type="sldNum" sz="quarter" idx="4"/>
          </p:nvPr>
        </p:nvSpPr>
        <p:spPr>
          <a:xfrm>
            <a:off x="7842714" y="6699655"/>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24099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he last slide">
    <p:bg>
      <p:bgPr>
        <a:solidFill>
          <a:schemeClr val="bg1"/>
        </a:solidFill>
        <a:effectLst/>
      </p:bgPr>
    </p:bg>
    <p:spTree>
      <p:nvGrpSpPr>
        <p:cNvPr id="1" name=""/>
        <p:cNvGrpSpPr/>
        <p:nvPr/>
      </p:nvGrpSpPr>
      <p:grpSpPr>
        <a:xfrm>
          <a:off x="0" y="0"/>
          <a:ext cx="0" cy="0"/>
          <a:chOff x="0" y="0"/>
          <a:chExt cx="0" cy="0"/>
        </a:xfrm>
      </p:grpSpPr>
      <p:pic>
        <p:nvPicPr>
          <p:cNvPr id="12" name="1610_Foto" descr="kongsberg_ppt_221211_01_as_16x10-2.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8"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7" name="169_Foto" descr="_MG_0629.jpg" hidden="1"/>
          <p:cNvPicPr>
            <a:picLocks noChangeAspect="1"/>
          </p:cNvPicPr>
          <p:nvPr userDrawn="1"/>
        </p:nvPicPr>
        <p:blipFill>
          <a:blip r:embed="rId4" cstate="print"/>
          <a:srcRect t="8606" b="7019"/>
          <a:stretch>
            <a:fillRect/>
          </a:stretch>
        </p:blipFill>
        <p:spPr>
          <a:xfrm>
            <a:off x="0" y="0"/>
            <a:ext cx="9906000" cy="6858000"/>
          </a:xfrm>
          <a:prstGeom prst="rect">
            <a:avLst/>
          </a:prstGeom>
        </p:spPr>
      </p:pic>
      <p:pic>
        <p:nvPicPr>
          <p:cNvPr id="15" name="169_Mønster" descr="169_mønster1.png" hidden="1"/>
          <p:cNvPicPr>
            <a:picLocks noChangeAspect="1"/>
          </p:cNvPicPr>
          <p:nvPr userDrawn="1"/>
        </p:nvPicPr>
        <p:blipFill>
          <a:blip r:embed="rId5" cstate="print"/>
          <a:stretch>
            <a:fillRect/>
          </a:stretch>
        </p:blipFill>
        <p:spPr>
          <a:xfrm>
            <a:off x="2936" y="12"/>
            <a:ext cx="9903065" cy="6857999"/>
          </a:xfrm>
          <a:prstGeom prst="rect">
            <a:avLst/>
          </a:prstGeom>
        </p:spPr>
      </p:pic>
      <p:pic>
        <p:nvPicPr>
          <p:cNvPr id="21" name="43_Foto" descr="kongsberg_ppt_151211_01_as-2.jpg"/>
          <p:cNvPicPr>
            <a:picLocks noChangeAspect="1"/>
          </p:cNvPicPr>
          <p:nvPr userDrawn="1"/>
        </p:nvPicPr>
        <p:blipFill>
          <a:blip r:embed="rId6" cstate="print"/>
          <a:stretch>
            <a:fillRect/>
          </a:stretch>
        </p:blipFill>
        <p:spPr>
          <a:xfrm>
            <a:off x="0" y="0"/>
            <a:ext cx="9906000" cy="6858000"/>
          </a:xfrm>
          <a:prstGeom prst="rect">
            <a:avLst/>
          </a:prstGeom>
        </p:spPr>
      </p:pic>
      <p:pic>
        <p:nvPicPr>
          <p:cNvPr id="13" name="43_Mønster" descr="43_mønster_1.png"/>
          <p:cNvPicPr>
            <a:picLocks noChangeAspect="1"/>
          </p:cNvPicPr>
          <p:nvPr userDrawn="1"/>
        </p:nvPicPr>
        <p:blipFill>
          <a:blip r:embed="rId7" cstate="print"/>
          <a:stretch>
            <a:fillRect/>
          </a:stretch>
        </p:blipFill>
        <p:spPr>
          <a:xfrm>
            <a:off x="408" y="293"/>
            <a:ext cx="9905181" cy="6857435"/>
          </a:xfrm>
          <a:prstGeom prst="rect">
            <a:avLst/>
          </a:prstGeom>
        </p:spPr>
      </p:pic>
      <p:sp>
        <p:nvSpPr>
          <p:cNvPr id="11" name="TekstSylinder 10"/>
          <p:cNvSpPr txBox="1"/>
          <p:nvPr userDrawn="1"/>
        </p:nvSpPr>
        <p:spPr>
          <a:xfrm>
            <a:off x="858000" y="3368941"/>
            <a:ext cx="3314913" cy="153888"/>
          </a:xfrm>
          <a:prstGeom prst="rect">
            <a:avLst/>
          </a:prstGeom>
          <a:noFill/>
        </p:spPr>
        <p:txBody>
          <a:bodyPr wrap="square" lIns="0" tIns="0" rIns="0" bIns="0" rtlCol="0">
            <a:spAutoFit/>
          </a:bodyPr>
          <a:lstStyle/>
          <a:p>
            <a:pPr algn="l" defTabSz="914249" fontAlgn="auto">
              <a:spcBef>
                <a:spcPts val="0"/>
              </a:spcBef>
              <a:spcAft>
                <a:spcPts val="0"/>
              </a:spcAft>
            </a:pPr>
            <a:r>
              <a:rPr lang="en-GB" sz="1000" b="1" noProof="1" smtClean="0">
                <a:solidFill>
                  <a:prstClr val="white"/>
                </a:solidFill>
                <a:latin typeface="Arial"/>
              </a:rPr>
              <a:t>kongsberg.com</a:t>
            </a:r>
            <a:endParaRPr lang="en-GB" sz="1000" b="1" noProof="1">
              <a:solidFill>
                <a:prstClr val="white"/>
              </a:solidFill>
              <a:latin typeface="Arial"/>
            </a:endParaRPr>
          </a:p>
        </p:txBody>
      </p:sp>
      <p:pic>
        <p:nvPicPr>
          <p:cNvPr id="22" name="43_Tittellogo" descr="kongsberg_logo_main_white_wmark.png"/>
          <p:cNvPicPr>
            <a:picLocks noChangeAspect="1"/>
          </p:cNvPicPr>
          <p:nvPr userDrawn="1"/>
        </p:nvPicPr>
        <p:blipFill>
          <a:blip r:embed="rId8" cstate="print"/>
          <a:stretch>
            <a:fillRect/>
          </a:stretch>
        </p:blipFill>
        <p:spPr>
          <a:xfrm>
            <a:off x="8482020" y="3060000"/>
            <a:ext cx="818587" cy="720000"/>
          </a:xfrm>
          <a:prstGeom prst="rect">
            <a:avLst/>
          </a:prstGeom>
        </p:spPr>
      </p:pic>
      <p:pic>
        <p:nvPicPr>
          <p:cNvPr id="16"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24"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sp>
        <p:nvSpPr>
          <p:cNvPr id="19"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30700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GB">
                <a:solidFill>
                  <a:prstClr val="black">
                    <a:tint val="75000"/>
                  </a:prstClr>
                </a:solidFill>
              </a:rPr>
              <a:t>WORLD CLASS – through people, technology and dedication</a:t>
            </a:r>
          </a:p>
        </p:txBody>
      </p:sp>
      <p:sp>
        <p:nvSpPr>
          <p:cNvPr id="5" name="Rectangle 6"/>
          <p:cNvSpPr>
            <a:spLocks noGrp="1" noChangeArrowheads="1"/>
          </p:cNvSpPr>
          <p:nvPr>
            <p:ph type="sldNum" sz="quarter" idx="11"/>
          </p:nvPr>
        </p:nvSpPr>
        <p:spPr>
          <a:ln/>
        </p:spPr>
        <p:txBody>
          <a:bodyPr/>
          <a:lstStyle>
            <a:lvl1pPr>
              <a:defRPr/>
            </a:lvl1pPr>
          </a:lstStyle>
          <a:p>
            <a:pPr>
              <a:defRPr/>
            </a:pPr>
            <a:r>
              <a:rPr lang="en-GB">
                <a:solidFill>
                  <a:prstClr val="black">
                    <a:tint val="75000"/>
                  </a:prstClr>
                </a:solidFill>
              </a:rPr>
              <a:t>/ </a:t>
            </a:r>
            <a:fld id="{07B6B70B-AB89-4B84-8955-0A93A565AE5B}" type="slidenum">
              <a:rPr lang="en-GB">
                <a:solidFill>
                  <a:prstClr val="black">
                    <a:tint val="75000"/>
                  </a:prstClr>
                </a:solidFill>
              </a:rPr>
              <a:pPr>
                <a:defRPr/>
              </a:pPr>
              <a:t>‹#›</a:t>
            </a:fld>
            <a:r>
              <a:rPr lang="en-GB">
                <a:solidFill>
                  <a:prstClr val="black">
                    <a:tint val="75000"/>
                  </a:prstClr>
                </a:solidFill>
              </a:rPr>
              <a:t> /</a:t>
            </a:r>
          </a:p>
        </p:txBody>
      </p:sp>
      <p:sp>
        <p:nvSpPr>
          <p:cNvPr id="6" name="Rectangle 13"/>
          <p:cNvSpPr>
            <a:spLocks noGrp="1" noChangeArrowheads="1"/>
          </p:cNvSpPr>
          <p:nvPr>
            <p:ph type="dt" sz="half" idx="12"/>
          </p:nvPr>
        </p:nvSpPr>
        <p:spPr>
          <a:ln/>
        </p:spPr>
        <p:txBody>
          <a:bodyPr/>
          <a:lstStyle>
            <a:lvl1pPr>
              <a:defRPr/>
            </a:lvl1pPr>
          </a:lstStyle>
          <a:p>
            <a:pPr>
              <a:defRPr/>
            </a:pPr>
            <a:fld id="{596BB6E3-04EB-4EE4-BC54-F76E62CA6DEC}" type="datetime5">
              <a:rPr lang="en-GB">
                <a:solidFill>
                  <a:prstClr val="black">
                    <a:tint val="75000"/>
                  </a:prstClr>
                </a:solidFill>
              </a:rPr>
              <a:pPr>
                <a:defRPr/>
              </a:pPr>
              <a:t>28-Oct-14</a:t>
            </a:fld>
            <a:endParaRPr lang="en-GB">
              <a:solidFill>
                <a:prstClr val="black">
                  <a:tint val="75000"/>
                </a:prstClr>
              </a:solidFill>
            </a:endParaRPr>
          </a:p>
        </p:txBody>
      </p:sp>
    </p:spTree>
    <p:extLst>
      <p:ext uri="{BB962C8B-B14F-4D97-AF65-F5344CB8AC3E}">
        <p14:creationId xmlns:p14="http://schemas.microsoft.com/office/powerpoint/2010/main" val="303687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18" name="1610_Foto" descr="kongsberg_ppt_221211_01_as_16x10-1.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28"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21" name="43_Foto" descr="kongsberg_ppt_151211_01_as-1.jpg"/>
          <p:cNvPicPr>
            <a:picLocks noChangeAspect="1"/>
          </p:cNvPicPr>
          <p:nvPr userDrawn="1"/>
        </p:nvPicPr>
        <p:blipFill>
          <a:blip r:embed="rId4" cstate="print"/>
          <a:stretch>
            <a:fillRect/>
          </a:stretch>
        </p:blipFill>
        <p:spPr>
          <a:xfrm>
            <a:off x="0" y="0"/>
            <a:ext cx="9906000" cy="6858000"/>
          </a:xfrm>
          <a:prstGeom prst="rect">
            <a:avLst/>
          </a:prstGeom>
        </p:spPr>
      </p:pic>
      <p:pic>
        <p:nvPicPr>
          <p:cNvPr id="26" name="43_Mønster" descr="43_mønster_1.png"/>
          <p:cNvPicPr>
            <a:picLocks noChangeAspect="1"/>
          </p:cNvPicPr>
          <p:nvPr userDrawn="1"/>
        </p:nvPicPr>
        <p:blipFill>
          <a:blip r:embed="rId5" cstate="print"/>
          <a:stretch>
            <a:fillRect/>
          </a:stretch>
        </p:blipFill>
        <p:spPr>
          <a:xfrm>
            <a:off x="408" y="293"/>
            <a:ext cx="9905181" cy="6857435"/>
          </a:xfrm>
          <a:prstGeom prst="rect">
            <a:avLst/>
          </a:prstGeom>
        </p:spPr>
      </p:pic>
      <p:pic>
        <p:nvPicPr>
          <p:cNvPr id="11" name="169_Foto" descr="kongsberg_ppt_151211_01_as_16x9-1.jpg" hidden="1"/>
          <p:cNvPicPr>
            <a:picLocks noChangeAspect="1"/>
          </p:cNvPicPr>
          <p:nvPr userDrawn="1"/>
        </p:nvPicPr>
        <p:blipFill>
          <a:blip r:embed="rId6" cstate="print"/>
          <a:stretch>
            <a:fillRect/>
          </a:stretch>
        </p:blipFill>
        <p:spPr>
          <a:xfrm>
            <a:off x="1492" y="0"/>
            <a:ext cx="9903065" cy="6858000"/>
          </a:xfrm>
          <a:prstGeom prst="rect">
            <a:avLst/>
          </a:prstGeom>
        </p:spPr>
      </p:pic>
      <p:pic>
        <p:nvPicPr>
          <p:cNvPr id="25" name="169_Mønster" descr="169_mønster1.png" hidden="1"/>
          <p:cNvPicPr>
            <a:picLocks noChangeAspect="1"/>
          </p:cNvPicPr>
          <p:nvPr userDrawn="1"/>
        </p:nvPicPr>
        <p:blipFill>
          <a:blip r:embed="rId7" cstate="print"/>
          <a:stretch>
            <a:fillRect/>
          </a:stretch>
        </p:blipFill>
        <p:spPr>
          <a:xfrm>
            <a:off x="2936"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7"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2" name="43_Tittellogo" descr="kongsberg_logo_main_white_wmark.png"/>
          <p:cNvPicPr>
            <a:picLocks noChangeAspect="1"/>
          </p:cNvPicPr>
          <p:nvPr userDrawn="1"/>
        </p:nvPicPr>
        <p:blipFill>
          <a:blip r:embed="rId8" cstate="print"/>
          <a:stretch>
            <a:fillRect/>
          </a:stretch>
        </p:blipFill>
        <p:spPr>
          <a:xfrm>
            <a:off x="8482013" y="3060000"/>
            <a:ext cx="818587" cy="720000"/>
          </a:xfrm>
          <a:prstGeom prst="rect">
            <a:avLst/>
          </a:prstGeom>
        </p:spPr>
      </p:pic>
      <p:pic>
        <p:nvPicPr>
          <p:cNvPr id="24"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5" name="conf"/>
          <p:cNvSpPr txBox="1"/>
          <p:nvPr userDrawn="1"/>
        </p:nvSpPr>
        <p:spPr>
          <a:xfrm>
            <a:off x="3709" y="669434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3429495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type="title" preserve="1">
  <p:cSld name="Title slide light">
    <p:bg>
      <p:bgPr>
        <a:solidFill>
          <a:schemeClr val="bg1"/>
        </a:solidFill>
        <a:effectLst/>
      </p:bgPr>
    </p:bg>
    <p:spTree>
      <p:nvGrpSpPr>
        <p:cNvPr id="1" name=""/>
        <p:cNvGrpSpPr/>
        <p:nvPr/>
      </p:nvGrpSpPr>
      <p:grpSpPr>
        <a:xfrm>
          <a:off x="0" y="0"/>
          <a:ext cx="0" cy="0"/>
          <a:chOff x="0" y="0"/>
          <a:chExt cx="0" cy="0"/>
        </a:xfrm>
      </p:grpSpPr>
      <p:pic>
        <p:nvPicPr>
          <p:cNvPr id="25" name="169_Mønster" descr="169_mønster1_25p.png" hidden="1"/>
          <p:cNvPicPr>
            <a:picLocks noChangeAspect="1"/>
          </p:cNvPicPr>
          <p:nvPr userDrawn="1"/>
        </p:nvPicPr>
        <p:blipFill>
          <a:blip r:embed="rId2" cstate="print"/>
          <a:stretch>
            <a:fillRect/>
          </a:stretch>
        </p:blipFill>
        <p:spPr>
          <a:xfrm>
            <a:off x="1467" y="0"/>
            <a:ext cx="9903066" cy="6858000"/>
          </a:xfrm>
          <a:prstGeom prst="rect">
            <a:avLst/>
          </a:prstGeom>
        </p:spPr>
      </p:pic>
      <p:pic>
        <p:nvPicPr>
          <p:cNvPr id="23" name="43_Mønster" descr="43_mønster_1_25p.png"/>
          <p:cNvPicPr>
            <a:picLocks noChangeAspect="1"/>
          </p:cNvPicPr>
          <p:nvPr userDrawn="1"/>
        </p:nvPicPr>
        <p:blipFill>
          <a:blip r:embed="rId3" cstate="print"/>
          <a:stretch>
            <a:fillRect/>
          </a:stretch>
        </p:blipFill>
        <p:spPr>
          <a:xfrm>
            <a:off x="411" y="293"/>
            <a:ext cx="9905182" cy="6857435"/>
          </a:xfrm>
          <a:prstGeom prst="rect">
            <a:avLst/>
          </a:prstGeom>
        </p:spPr>
      </p:pic>
      <p:pic>
        <p:nvPicPr>
          <p:cNvPr id="16" name="1610_mønster" descr="1610_mønster1_25p.png" hidden="1"/>
          <p:cNvPicPr>
            <a:picLocks noChangeAspect="1"/>
          </p:cNvPicPr>
          <p:nvPr userDrawn="1"/>
        </p:nvPicPr>
        <p:blipFill>
          <a:blip r:embed="rId4" cstate="print"/>
          <a:stretch>
            <a:fillRect/>
          </a:stretch>
        </p:blipFill>
        <p:spPr>
          <a:xfrm>
            <a:off x="3713" y="2112"/>
            <a:ext cx="9898578" cy="6853776"/>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8" name="169_Tittellogo" descr="kongsberg_logo_main_full_col.png" hidden="1"/>
          <p:cNvPicPr>
            <a:picLocks/>
          </p:cNvPicPr>
          <p:nvPr userDrawn="1"/>
        </p:nvPicPr>
        <p:blipFill>
          <a:blip r:embed="rId5" cstate="print"/>
          <a:stretch>
            <a:fillRect/>
          </a:stretch>
        </p:blipFill>
        <p:spPr>
          <a:xfrm>
            <a:off x="8923200" y="3048000"/>
            <a:ext cx="655200" cy="763200"/>
          </a:xfrm>
          <a:prstGeom prst="rect">
            <a:avLst/>
          </a:prstGeom>
        </p:spPr>
      </p:pic>
      <p:pic>
        <p:nvPicPr>
          <p:cNvPr id="29" name="43_Tittellogo" descr="kongsberg_logo_main_full_col.png"/>
          <p:cNvPicPr>
            <a:picLocks noChangeAspect="1"/>
          </p:cNvPicPr>
          <p:nvPr userDrawn="1"/>
        </p:nvPicPr>
        <p:blipFill>
          <a:blip r:embed="rId5" cstate="print"/>
          <a:stretch>
            <a:fillRect/>
          </a:stretch>
        </p:blipFill>
        <p:spPr>
          <a:xfrm>
            <a:off x="8482013" y="3060000"/>
            <a:ext cx="818587" cy="720000"/>
          </a:xfrm>
          <a:prstGeom prst="rect">
            <a:avLst/>
          </a:prstGeom>
        </p:spPr>
      </p:pic>
      <p:pic>
        <p:nvPicPr>
          <p:cNvPr id="30" name="1610_Tittellogo" descr="kongsberg_logo_main_full_col.png" hidden="1"/>
          <p:cNvPicPr>
            <a:picLocks/>
          </p:cNvPicPr>
          <p:nvPr userDrawn="1"/>
        </p:nvPicPr>
        <p:blipFill>
          <a:blip r:embed="rId5" cstate="print"/>
          <a:stretch>
            <a:fillRect/>
          </a:stretch>
        </p:blipFill>
        <p:spPr>
          <a:xfrm>
            <a:off x="8923210" y="3088800"/>
            <a:ext cx="654870" cy="691200"/>
          </a:xfrm>
          <a:prstGeom prst="rect">
            <a:avLst/>
          </a:prstGeom>
        </p:spPr>
      </p:pic>
      <p:sp>
        <p:nvSpPr>
          <p:cNvPr id="12" name="conf"/>
          <p:cNvSpPr txBox="1"/>
          <p:nvPr userDrawn="1"/>
        </p:nvSpPr>
        <p:spPr>
          <a:xfrm>
            <a:off x="3709" y="669434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39993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type="title" preserve="1">
  <p:cSld name="Title slide 1">
    <p:bg>
      <p:bgPr>
        <a:solidFill>
          <a:schemeClr val="bg1"/>
        </a:solidFill>
        <a:effectLst/>
      </p:bgPr>
    </p:bg>
    <p:spTree>
      <p:nvGrpSpPr>
        <p:cNvPr id="1" name=""/>
        <p:cNvGrpSpPr/>
        <p:nvPr/>
      </p:nvGrpSpPr>
      <p:grpSpPr>
        <a:xfrm>
          <a:off x="0" y="0"/>
          <a:ext cx="0" cy="0"/>
          <a:chOff x="0" y="0"/>
          <a:chExt cx="0" cy="0"/>
        </a:xfrm>
      </p:grpSpPr>
      <p:pic>
        <p:nvPicPr>
          <p:cNvPr id="13" name="43_Foto" descr="kongsberg_ppt_04.010.jpg"/>
          <p:cNvPicPr>
            <a:picLocks noChangeAspect="1"/>
          </p:cNvPicPr>
          <p:nvPr userDrawn="1"/>
        </p:nvPicPr>
        <p:blipFill>
          <a:blip r:embed="rId2" cstate="print"/>
          <a:stretch>
            <a:fillRect/>
          </a:stretch>
        </p:blipFill>
        <p:spPr>
          <a:xfrm>
            <a:off x="0" y="0"/>
            <a:ext cx="9906000" cy="6858000"/>
          </a:xfrm>
          <a:prstGeom prst="rect">
            <a:avLst/>
          </a:prstGeom>
        </p:spPr>
      </p:pic>
      <p:pic>
        <p:nvPicPr>
          <p:cNvPr id="16" name="1610_Foto" descr="1.jpg" hidden="1"/>
          <p:cNvPicPr>
            <a:picLocks noChangeAspect="1"/>
          </p:cNvPicPr>
          <p:nvPr userDrawn="1"/>
        </p:nvPicPr>
        <p:blipFill>
          <a:blip r:embed="rId3" cstate="print"/>
          <a:stretch>
            <a:fillRect/>
          </a:stretch>
        </p:blipFill>
        <p:spPr>
          <a:xfrm>
            <a:off x="3302" y="1835"/>
            <a:ext cx="9899396" cy="6854344"/>
          </a:xfrm>
          <a:prstGeom prst="rect">
            <a:avLst/>
          </a:prstGeom>
        </p:spPr>
      </p:pic>
      <p:pic>
        <p:nvPicPr>
          <p:cNvPr id="15" name="1610_Mønster" descr="1610_mønster1.png" hidden="1"/>
          <p:cNvPicPr>
            <a:picLocks noChangeAspect="1"/>
          </p:cNvPicPr>
          <p:nvPr userDrawn="1"/>
        </p:nvPicPr>
        <p:blipFill>
          <a:blip r:embed="rId4" cstate="print"/>
          <a:stretch>
            <a:fillRect/>
          </a:stretch>
        </p:blipFill>
        <p:spPr>
          <a:xfrm>
            <a:off x="3718" y="2112"/>
            <a:ext cx="9898577" cy="6853776"/>
          </a:xfrm>
          <a:prstGeom prst="rect">
            <a:avLst/>
          </a:prstGeom>
        </p:spPr>
      </p:pic>
      <p:pic>
        <p:nvPicPr>
          <p:cNvPr id="12" name="43_Mønster" descr="43_mønster_1.png"/>
          <p:cNvPicPr>
            <a:picLocks noChangeAspect="1"/>
          </p:cNvPicPr>
          <p:nvPr userDrawn="1"/>
        </p:nvPicPr>
        <p:blipFill>
          <a:blip r:embed="rId5" cstate="print"/>
          <a:stretch>
            <a:fillRect/>
          </a:stretch>
        </p:blipFill>
        <p:spPr>
          <a:xfrm>
            <a:off x="411" y="293"/>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492" y="0"/>
            <a:ext cx="9903065" cy="6858000"/>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36"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8" name="43_Tittellogo" descr="kongsberg_logo_main_full_col.png"/>
          <p:cNvPicPr>
            <a:picLocks noChangeAspect="1"/>
          </p:cNvPicPr>
          <p:nvPr userDrawn="1"/>
        </p:nvPicPr>
        <p:blipFill>
          <a:blip r:embed="rId8" cstate="print"/>
          <a:stretch>
            <a:fillRect/>
          </a:stretch>
        </p:blipFill>
        <p:spPr>
          <a:xfrm>
            <a:off x="8482013" y="3060000"/>
            <a:ext cx="818587" cy="720000"/>
          </a:xfrm>
          <a:prstGeom prst="rect">
            <a:avLst/>
          </a:prstGeom>
        </p:spPr>
      </p:pic>
      <p:pic>
        <p:nvPicPr>
          <p:cNvPr id="20" name="169_Tittellogo" descr="kongsberg_logo_main_full_col.png" hidden="1"/>
          <p:cNvPicPr>
            <a:picLocks/>
          </p:cNvPicPr>
          <p:nvPr userDrawn="1"/>
        </p:nvPicPr>
        <p:blipFill>
          <a:blip r:embed="rId8" cstate="print"/>
          <a:stretch>
            <a:fillRect/>
          </a:stretch>
        </p:blipFill>
        <p:spPr>
          <a:xfrm>
            <a:off x="8923200" y="3048000"/>
            <a:ext cx="655200" cy="763200"/>
          </a:xfrm>
          <a:prstGeom prst="rect">
            <a:avLst/>
          </a:prstGeom>
        </p:spPr>
      </p:pic>
      <p:pic>
        <p:nvPicPr>
          <p:cNvPr id="21" name="1610_Tittellogo" descr="kongsberg_logo_main_full_col.png" hidden="1"/>
          <p:cNvPicPr>
            <a:picLocks/>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4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67243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pic>
        <p:nvPicPr>
          <p:cNvPr id="10" name="169_Foto" descr="1.jpg" hidden="1"/>
          <p:cNvPicPr>
            <a:picLocks noChangeAspect="1"/>
          </p:cNvPicPr>
          <p:nvPr userDrawn="1"/>
        </p:nvPicPr>
        <p:blipFill>
          <a:blip r:embed="rId3" cstate="print"/>
          <a:stretch>
            <a:fillRect/>
          </a:stretch>
        </p:blipFill>
        <p:spPr>
          <a:xfrm>
            <a:off x="1493" y="12"/>
            <a:ext cx="9903063" cy="6857999"/>
          </a:xfrm>
          <a:prstGeom prst="rect">
            <a:avLst/>
          </a:prstGeom>
        </p:spPr>
      </p:pic>
      <p:pic>
        <p:nvPicPr>
          <p:cNvPr id="9" name="169_Mønster" descr="169_mønster1.png" hidden="1"/>
          <p:cNvPicPr>
            <a:picLocks noChangeAspect="1"/>
          </p:cNvPicPr>
          <p:nvPr userDrawn="1"/>
        </p:nvPicPr>
        <p:blipFill>
          <a:blip r:embed="rId4" cstate="print"/>
          <a:stretch>
            <a:fillRect/>
          </a:stretch>
        </p:blipFill>
        <p:spPr>
          <a:xfrm>
            <a:off x="-769" y="2112"/>
            <a:ext cx="9903065" cy="6858000"/>
          </a:xfrm>
          <a:prstGeom prst="rect">
            <a:avLst/>
          </a:prstGeom>
        </p:spPr>
      </p:pic>
      <p:pic>
        <p:nvPicPr>
          <p:cNvPr id="15" name="1610_Foto" descr="1.jpg" hidden="1"/>
          <p:cNvPicPr>
            <a:picLocks noChangeAspect="1"/>
          </p:cNvPicPr>
          <p:nvPr userDrawn="1"/>
        </p:nvPicPr>
        <p:blipFill>
          <a:blip r:embed="rId5" cstate="print"/>
          <a:stretch>
            <a:fillRect/>
          </a:stretch>
        </p:blipFill>
        <p:spPr>
          <a:xfrm>
            <a:off x="3302" y="1840"/>
            <a:ext cx="9899396" cy="6854341"/>
          </a:xfrm>
          <a:prstGeom prst="rect">
            <a:avLst/>
          </a:prstGeom>
        </p:spPr>
      </p:pic>
      <p:pic>
        <p:nvPicPr>
          <p:cNvPr id="13" name="1610_Mønster" descr="1610_mønster1.png" hidden="1"/>
          <p:cNvPicPr>
            <a:picLocks noChangeAspect="1"/>
          </p:cNvPicPr>
          <p:nvPr userDrawn="1"/>
        </p:nvPicPr>
        <p:blipFill>
          <a:blip r:embed="rId6" cstate="print"/>
          <a:stretch>
            <a:fillRect/>
          </a:stretch>
        </p:blipFill>
        <p:spPr>
          <a:xfrm>
            <a:off x="3718" y="2112"/>
            <a:ext cx="9898577" cy="6853776"/>
          </a:xfrm>
          <a:prstGeom prst="rect">
            <a:avLst/>
          </a:prstGeom>
        </p:spPr>
      </p:pic>
      <p:pic>
        <p:nvPicPr>
          <p:cNvPr id="11" name="43_Mønster" descr="43_mønster_1.png"/>
          <p:cNvPicPr>
            <a:picLocks noChangeAspect="1"/>
          </p:cNvPicPr>
          <p:nvPr userDrawn="1"/>
        </p:nvPicPr>
        <p:blipFill>
          <a:blip r:embed="rId7" cstate="print"/>
          <a:stretch>
            <a:fillRect/>
          </a:stretch>
        </p:blipFill>
        <p:spPr>
          <a:xfrm>
            <a:off x="6" y="293"/>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1"/>
          <p:cNvSpPr>
            <a:spLocks noGrp="1"/>
          </p:cNvSpPr>
          <p:nvPr>
            <p:ph type="subTitle" idx="1" hasCustomPrompt="1"/>
          </p:nvPr>
        </p:nvSpPr>
        <p:spPr>
          <a:xfrm>
            <a:off x="975000" y="1995716"/>
            <a:ext cx="84201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8482013" y="3060000"/>
            <a:ext cx="818587" cy="720000"/>
          </a:xfrm>
          <a:prstGeom prst="rect">
            <a:avLst/>
          </a:prstGeom>
        </p:spPr>
      </p:pic>
      <p:sp>
        <p:nvSpPr>
          <p:cNvPr id="17" name="conf"/>
          <p:cNvSpPr txBox="1"/>
          <p:nvPr userDrawn="1"/>
        </p:nvSpPr>
        <p:spPr>
          <a:xfrm>
            <a:off x="3709" y="669434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24191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title" preserve="1">
  <p:cSld name="Title slide 3">
    <p:bg>
      <p:bgPr>
        <a:solidFill>
          <a:schemeClr val="bg1"/>
        </a:solidFill>
        <a:effectLst/>
      </p:bgPr>
    </p:bg>
    <p:spTree>
      <p:nvGrpSpPr>
        <p:cNvPr id="1" name=""/>
        <p:cNvGrpSpPr/>
        <p:nvPr/>
      </p:nvGrpSpPr>
      <p:grpSpPr>
        <a:xfrm>
          <a:off x="0" y="0"/>
          <a:ext cx="0" cy="0"/>
          <a:chOff x="0" y="0"/>
          <a:chExt cx="0" cy="0"/>
        </a:xfrm>
      </p:grpSpPr>
      <p:pic>
        <p:nvPicPr>
          <p:cNvPr id="20" name="1610_Foto" descr="1.jpg" hidden="1"/>
          <p:cNvPicPr>
            <a:picLocks noChangeAspect="1"/>
          </p:cNvPicPr>
          <p:nvPr userDrawn="1"/>
        </p:nvPicPr>
        <p:blipFill>
          <a:blip r:embed="rId2" cstate="print"/>
          <a:stretch>
            <a:fillRect/>
          </a:stretch>
        </p:blipFill>
        <p:spPr>
          <a:xfrm>
            <a:off x="3302" y="1840"/>
            <a:ext cx="9899396" cy="6854341"/>
          </a:xfrm>
          <a:prstGeom prst="rect">
            <a:avLst/>
          </a:prstGeom>
        </p:spPr>
      </p:pic>
      <p:pic>
        <p:nvPicPr>
          <p:cNvPr id="16"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3"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2" name="43_Mønster" descr="43_mønster_1.png"/>
          <p:cNvPicPr>
            <a:picLocks noChangeAspect="1"/>
          </p:cNvPicPr>
          <p:nvPr userDrawn="1"/>
        </p:nvPicPr>
        <p:blipFill>
          <a:blip r:embed="rId5" cstate="print"/>
          <a:stretch>
            <a:fillRect/>
          </a:stretch>
        </p:blipFill>
        <p:spPr>
          <a:xfrm>
            <a:off x="411" y="293"/>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492" y="12"/>
            <a:ext cx="9903065"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36"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2"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4"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7" name="43_Tittellogo" descr="kongsberg_logo_main_full_col.png"/>
          <p:cNvPicPr>
            <a:picLocks noChangeAspect="1"/>
          </p:cNvPicPr>
          <p:nvPr userDrawn="1"/>
        </p:nvPicPr>
        <p:blipFill>
          <a:blip r:embed="rId9" cstate="print"/>
          <a:stretch>
            <a:fillRect/>
          </a:stretch>
        </p:blipFill>
        <p:spPr>
          <a:xfrm>
            <a:off x="8482013" y="3060000"/>
            <a:ext cx="818587" cy="720000"/>
          </a:xfrm>
          <a:prstGeom prst="rect">
            <a:avLst/>
          </a:prstGeom>
        </p:spPr>
      </p:pic>
      <p:sp>
        <p:nvSpPr>
          <p:cNvPr id="14" name="conf"/>
          <p:cNvSpPr txBox="1"/>
          <p:nvPr userDrawn="1"/>
        </p:nvSpPr>
        <p:spPr>
          <a:xfrm>
            <a:off x="3709" y="669434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3211876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17">
    <p:bg>
      <p:bgPr>
        <a:solidFill>
          <a:schemeClr val="bg1"/>
        </a:solidFill>
        <a:effectLst/>
      </p:bgPr>
    </p:bg>
    <p:spTree>
      <p:nvGrpSpPr>
        <p:cNvPr id="1" name=""/>
        <p:cNvGrpSpPr/>
        <p:nvPr/>
      </p:nvGrpSpPr>
      <p:grpSpPr>
        <a:xfrm>
          <a:off x="0" y="0"/>
          <a:ext cx="0" cy="0"/>
          <a:chOff x="0" y="0"/>
          <a:chExt cx="0" cy="0"/>
        </a:xfrm>
      </p:grpSpPr>
      <p:pic>
        <p:nvPicPr>
          <p:cNvPr id="4" name="Picture 11" descr="indre-havn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54"/>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321696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title" preserve="1">
  <p:cSld name="Title slide 4">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0"/>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3"/>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493" y="12"/>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11"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0"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1" name="43_Tittellogo" descr="kongsberg_logo_main_white_wmark.png"/>
          <p:cNvPicPr>
            <a:picLocks noChangeAspect="1"/>
          </p:cNvPicPr>
          <p:nvPr userDrawn="1"/>
        </p:nvPicPr>
        <p:blipFill>
          <a:blip r:embed="rId8" cstate="print"/>
          <a:stretch>
            <a:fillRect/>
          </a:stretch>
        </p:blipFill>
        <p:spPr>
          <a:xfrm>
            <a:off x="8482013" y="3060000"/>
            <a:ext cx="818587" cy="720000"/>
          </a:xfrm>
          <a:prstGeom prst="rect">
            <a:avLst/>
          </a:prstGeom>
        </p:spPr>
      </p:pic>
      <p:pic>
        <p:nvPicPr>
          <p:cNvPr id="22"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4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366946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title" preserve="1">
  <p:cSld name="Title slide 5">
    <p:bg>
      <p:bgPr>
        <a:solidFill>
          <a:schemeClr val="bg1"/>
        </a:solidFill>
        <a:effectLst/>
      </p:bgPr>
    </p:bg>
    <p:spTree>
      <p:nvGrpSpPr>
        <p:cNvPr id="1" name=""/>
        <p:cNvGrpSpPr/>
        <p:nvPr/>
      </p:nvGrpSpPr>
      <p:grpSpPr>
        <a:xfrm>
          <a:off x="0" y="0"/>
          <a:ext cx="0" cy="0"/>
          <a:chOff x="0" y="0"/>
          <a:chExt cx="0" cy="0"/>
        </a:xfrm>
      </p:grpSpPr>
      <p:pic>
        <p:nvPicPr>
          <p:cNvPr id="21" name="1610_Foto" descr="1.jpg" hidden="1"/>
          <p:cNvPicPr>
            <a:picLocks noChangeAspect="1"/>
          </p:cNvPicPr>
          <p:nvPr userDrawn="1"/>
        </p:nvPicPr>
        <p:blipFill>
          <a:blip r:embed="rId2" cstate="print"/>
          <a:stretch>
            <a:fillRect/>
          </a:stretch>
        </p:blipFill>
        <p:spPr>
          <a:xfrm>
            <a:off x="3302" y="1840"/>
            <a:ext cx="9899396" cy="6854341"/>
          </a:xfrm>
          <a:prstGeom prst="rect">
            <a:avLst/>
          </a:prstGeom>
        </p:spPr>
      </p:pic>
      <p:pic>
        <p:nvPicPr>
          <p:cNvPr id="20"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3"/>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493" y="12"/>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36"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8" name="43_Tittellogo" descr="kongsberg_logo_main_full_col.png"/>
          <p:cNvPicPr>
            <a:picLocks noChangeAspect="1"/>
          </p:cNvPicPr>
          <p:nvPr userDrawn="1"/>
        </p:nvPicPr>
        <p:blipFill>
          <a:blip r:embed="rId8" cstate="print"/>
          <a:stretch>
            <a:fillRect/>
          </a:stretch>
        </p:blipFill>
        <p:spPr>
          <a:xfrm>
            <a:off x="8482013" y="3060000"/>
            <a:ext cx="818587" cy="720000"/>
          </a:xfrm>
          <a:prstGeom prst="rect">
            <a:avLst/>
          </a:prstGeom>
        </p:spPr>
      </p:pic>
      <p:pic>
        <p:nvPicPr>
          <p:cNvPr id="22" name="169_Tittellogo" descr="kongsberg_logo_main_full_col.png" hidden="1"/>
          <p:cNvPicPr>
            <a:picLocks/>
          </p:cNvPicPr>
          <p:nvPr userDrawn="1"/>
        </p:nvPicPr>
        <p:blipFill>
          <a:blip r:embed="rId8" cstate="print"/>
          <a:stretch>
            <a:fillRect/>
          </a:stretch>
        </p:blipFill>
        <p:spPr>
          <a:xfrm>
            <a:off x="8923200" y="3048000"/>
            <a:ext cx="655200" cy="763200"/>
          </a:xfrm>
          <a:prstGeom prst="rect">
            <a:avLst/>
          </a:prstGeom>
        </p:spPr>
      </p:pic>
      <p:pic>
        <p:nvPicPr>
          <p:cNvPr id="23" name="1610_Tittellogo" descr="kongsberg_logo_main_full_col.png" hidden="1"/>
          <p:cNvPicPr>
            <a:picLocks/>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4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17604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title" preserve="1">
  <p:cSld name="Title slide 6">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0"/>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3"/>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493" y="12"/>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36"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0"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1"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8482013" y="3060000"/>
            <a:ext cx="818587" cy="720000"/>
          </a:xfrm>
          <a:prstGeom prst="rect">
            <a:avLst/>
          </a:prstGeom>
        </p:spPr>
      </p:pic>
      <p:sp>
        <p:nvSpPr>
          <p:cNvPr id="16" name="conf"/>
          <p:cNvSpPr txBox="1"/>
          <p:nvPr userDrawn="1"/>
        </p:nvSpPr>
        <p:spPr>
          <a:xfrm>
            <a:off x="3709" y="669434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409032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title" preserve="1">
  <p:cSld name="Title slide 7">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0"/>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3"/>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493" y="12"/>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36"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43_Tittellogo" descr="kongsberg_logo_main_white_wmark.png"/>
          <p:cNvPicPr>
            <a:picLocks noChangeAspect="1"/>
          </p:cNvPicPr>
          <p:nvPr userDrawn="1"/>
        </p:nvPicPr>
        <p:blipFill>
          <a:blip r:embed="rId8" cstate="print"/>
          <a:stretch>
            <a:fillRect/>
          </a:stretch>
        </p:blipFill>
        <p:spPr>
          <a:xfrm>
            <a:off x="8482013" y="3060000"/>
            <a:ext cx="818587" cy="720000"/>
          </a:xfrm>
          <a:prstGeom prst="rect">
            <a:avLst/>
          </a:prstGeom>
        </p:spPr>
      </p:pic>
      <p:pic>
        <p:nvPicPr>
          <p:cNvPr id="21"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4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164659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type="title" preserve="1">
  <p:cSld name="Title slide 8">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0"/>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08" y="293"/>
            <a:ext cx="9905181"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493" y="12"/>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36" y="12"/>
            <a:ext cx="9903065" cy="6857999"/>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7" name="169_Tittellogo" descr="kongsberg_logo_main_full_col.png" hidden="1"/>
          <p:cNvPicPr preferRelativeResize="0">
            <a:picLocks/>
          </p:cNvPicPr>
          <p:nvPr userDrawn="1"/>
        </p:nvPicPr>
        <p:blipFill>
          <a:blip r:embed="rId8" cstate="print"/>
          <a:stretch>
            <a:fillRect/>
          </a:stretch>
        </p:blipFill>
        <p:spPr>
          <a:xfrm>
            <a:off x="8923210" y="3048000"/>
            <a:ext cx="654870" cy="768000"/>
          </a:xfrm>
          <a:prstGeom prst="rect">
            <a:avLst/>
          </a:prstGeom>
        </p:spPr>
      </p:pic>
      <p:pic>
        <p:nvPicPr>
          <p:cNvPr id="18" name="43_Tittellogo" descr="kongsberg_logo_main_full_col.png"/>
          <p:cNvPicPr>
            <a:picLocks noChangeAspect="1"/>
          </p:cNvPicPr>
          <p:nvPr userDrawn="1"/>
        </p:nvPicPr>
        <p:blipFill>
          <a:blip r:embed="rId8" cstate="print"/>
          <a:stretch>
            <a:fillRect/>
          </a:stretch>
        </p:blipFill>
        <p:spPr>
          <a:xfrm>
            <a:off x="8482013" y="3060000"/>
            <a:ext cx="818587" cy="720000"/>
          </a:xfrm>
          <a:prstGeom prst="rect">
            <a:avLst/>
          </a:prstGeom>
        </p:spPr>
      </p:pic>
      <p:pic>
        <p:nvPicPr>
          <p:cNvPr id="16" name="1610_Tittellogo" descr="kongsberg_logo_main_full_col.png" hidden="1"/>
          <p:cNvPicPr>
            <a:picLocks/>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4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27068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title" preserve="1">
  <p:cSld name="Title slide 9">
    <p:bg>
      <p:bgPr>
        <a:solidFill>
          <a:schemeClr val="bg1"/>
        </a:solidFill>
        <a:effectLst/>
      </p:bgPr>
    </p:bg>
    <p:spTree>
      <p:nvGrpSpPr>
        <p:cNvPr id="1" name=""/>
        <p:cNvGrpSpPr/>
        <p:nvPr/>
      </p:nvGrpSpPr>
      <p:grpSpPr>
        <a:xfrm>
          <a:off x="0" y="0"/>
          <a:ext cx="0" cy="0"/>
          <a:chOff x="0" y="0"/>
          <a:chExt cx="0" cy="0"/>
        </a:xfrm>
      </p:grpSpPr>
      <p:pic>
        <p:nvPicPr>
          <p:cNvPr id="10" name="169_Foto" descr="1.jpg" hidden="1"/>
          <p:cNvPicPr>
            <a:picLocks noChangeAspect="1"/>
          </p:cNvPicPr>
          <p:nvPr userDrawn="1"/>
        </p:nvPicPr>
        <p:blipFill>
          <a:blip r:embed="rId2" cstate="print"/>
          <a:stretch>
            <a:fillRect/>
          </a:stretch>
        </p:blipFill>
        <p:spPr>
          <a:xfrm>
            <a:off x="1493" y="12"/>
            <a:ext cx="9903063" cy="6857999"/>
          </a:xfrm>
          <a:prstGeom prst="rect">
            <a:avLst/>
          </a:prstGeom>
        </p:spPr>
      </p:pic>
      <p:pic>
        <p:nvPicPr>
          <p:cNvPr id="9" name="169_Mønster" descr="169_mønster1.png" hidden="1"/>
          <p:cNvPicPr>
            <a:picLocks noChangeAspect="1"/>
          </p:cNvPicPr>
          <p:nvPr userDrawn="1"/>
        </p:nvPicPr>
        <p:blipFill>
          <a:blip r:embed="rId3" cstate="print"/>
          <a:stretch>
            <a:fillRect/>
          </a:stretch>
        </p:blipFill>
        <p:spPr>
          <a:xfrm>
            <a:off x="-769" y="2112"/>
            <a:ext cx="9903065" cy="6858000"/>
          </a:xfrm>
          <a:prstGeom prst="rect">
            <a:avLst/>
          </a:prstGeom>
        </p:spPr>
      </p:pic>
      <p:pic>
        <p:nvPicPr>
          <p:cNvPr id="15" name="1610_Foto" descr="1.jpg" hidden="1"/>
          <p:cNvPicPr>
            <a:picLocks noChangeAspect="1"/>
          </p:cNvPicPr>
          <p:nvPr userDrawn="1"/>
        </p:nvPicPr>
        <p:blipFill>
          <a:blip r:embed="rId4" cstate="print"/>
          <a:stretch>
            <a:fillRect/>
          </a:stretch>
        </p:blipFill>
        <p:spPr>
          <a:xfrm>
            <a:off x="3302" y="1840"/>
            <a:ext cx="9899396" cy="6854341"/>
          </a:xfrm>
          <a:prstGeom prst="rect">
            <a:avLst/>
          </a:prstGeom>
        </p:spPr>
      </p:pic>
      <p:pic>
        <p:nvPicPr>
          <p:cNvPr id="13" name="1610_Mønster" descr="1610_mønster1.png" hidden="1"/>
          <p:cNvPicPr>
            <a:picLocks noChangeAspect="1"/>
          </p:cNvPicPr>
          <p:nvPr userDrawn="1"/>
        </p:nvPicPr>
        <p:blipFill>
          <a:blip r:embed="rId5"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6"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7" cstate="print"/>
          <a:stretch>
            <a:fillRect/>
          </a:stretch>
        </p:blipFill>
        <p:spPr>
          <a:xfrm>
            <a:off x="411" y="293"/>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1"/>
          <p:cNvSpPr>
            <a:spLocks noGrp="1"/>
          </p:cNvSpPr>
          <p:nvPr>
            <p:ph type="subTitle" idx="1" hasCustomPrompt="1"/>
          </p:nvPr>
        </p:nvSpPr>
        <p:spPr>
          <a:xfrm>
            <a:off x="975000" y="1995716"/>
            <a:ext cx="84201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8482013" y="3060000"/>
            <a:ext cx="818587" cy="720000"/>
          </a:xfrm>
          <a:prstGeom prst="rect">
            <a:avLst/>
          </a:prstGeom>
        </p:spPr>
      </p:pic>
      <p:sp>
        <p:nvSpPr>
          <p:cNvPr id="17" name="conf"/>
          <p:cNvSpPr txBox="1"/>
          <p:nvPr userDrawn="1"/>
        </p:nvSpPr>
        <p:spPr>
          <a:xfrm>
            <a:off x="3709" y="669434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375524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title" preserve="1">
  <p:cSld name="Title slide 10">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pic>
        <p:nvPicPr>
          <p:cNvPr id="10" name="169_Foto" descr="1.jpg" hidden="1"/>
          <p:cNvPicPr>
            <a:picLocks noChangeAspect="1"/>
          </p:cNvPicPr>
          <p:nvPr userDrawn="1"/>
        </p:nvPicPr>
        <p:blipFill>
          <a:blip r:embed="rId3" cstate="print"/>
          <a:stretch>
            <a:fillRect/>
          </a:stretch>
        </p:blipFill>
        <p:spPr>
          <a:xfrm>
            <a:off x="1493" y="12"/>
            <a:ext cx="9903063" cy="6857999"/>
          </a:xfrm>
          <a:prstGeom prst="rect">
            <a:avLst/>
          </a:prstGeom>
        </p:spPr>
      </p:pic>
      <p:pic>
        <p:nvPicPr>
          <p:cNvPr id="9" name="169_Mønster" descr="169_mønster1.png" hidden="1"/>
          <p:cNvPicPr>
            <a:picLocks noChangeAspect="1"/>
          </p:cNvPicPr>
          <p:nvPr userDrawn="1"/>
        </p:nvPicPr>
        <p:blipFill>
          <a:blip r:embed="rId4" cstate="print"/>
          <a:stretch>
            <a:fillRect/>
          </a:stretch>
        </p:blipFill>
        <p:spPr>
          <a:xfrm>
            <a:off x="-769" y="2112"/>
            <a:ext cx="9903065" cy="6858000"/>
          </a:xfrm>
          <a:prstGeom prst="rect">
            <a:avLst/>
          </a:prstGeom>
        </p:spPr>
      </p:pic>
      <p:pic>
        <p:nvPicPr>
          <p:cNvPr id="15" name="1610_Foto" descr="1.jpg" hidden="1"/>
          <p:cNvPicPr>
            <a:picLocks noChangeAspect="1"/>
          </p:cNvPicPr>
          <p:nvPr userDrawn="1"/>
        </p:nvPicPr>
        <p:blipFill>
          <a:blip r:embed="rId5" cstate="print"/>
          <a:stretch>
            <a:fillRect/>
          </a:stretch>
        </p:blipFill>
        <p:spPr>
          <a:xfrm>
            <a:off x="3302" y="1840"/>
            <a:ext cx="9899396" cy="6854341"/>
          </a:xfrm>
          <a:prstGeom prst="rect">
            <a:avLst/>
          </a:prstGeom>
        </p:spPr>
      </p:pic>
      <p:pic>
        <p:nvPicPr>
          <p:cNvPr id="13" name="1610_Mønster" descr="1610_mønster1.png" hidden="1"/>
          <p:cNvPicPr>
            <a:picLocks noChangeAspect="1"/>
          </p:cNvPicPr>
          <p:nvPr userDrawn="1"/>
        </p:nvPicPr>
        <p:blipFill>
          <a:blip r:embed="rId6" cstate="print"/>
          <a:stretch>
            <a:fillRect/>
          </a:stretch>
        </p:blipFill>
        <p:spPr>
          <a:xfrm>
            <a:off x="3718" y="2112"/>
            <a:ext cx="9898577" cy="6853776"/>
          </a:xfrm>
          <a:prstGeom prst="rect">
            <a:avLst/>
          </a:prstGeom>
        </p:spPr>
      </p:pic>
      <p:pic>
        <p:nvPicPr>
          <p:cNvPr id="11" name="43_Mønster" descr="43_mønster_1.png"/>
          <p:cNvPicPr>
            <a:picLocks noChangeAspect="1"/>
          </p:cNvPicPr>
          <p:nvPr userDrawn="1"/>
        </p:nvPicPr>
        <p:blipFill>
          <a:blip r:embed="rId7" cstate="print"/>
          <a:stretch>
            <a:fillRect/>
          </a:stretch>
        </p:blipFill>
        <p:spPr>
          <a:xfrm>
            <a:off x="-2892" y="293"/>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1"/>
          <p:cNvSpPr>
            <a:spLocks noGrp="1"/>
          </p:cNvSpPr>
          <p:nvPr>
            <p:ph type="subTitle" idx="1" hasCustomPrompt="1"/>
          </p:nvPr>
        </p:nvSpPr>
        <p:spPr>
          <a:xfrm>
            <a:off x="975000" y="1995716"/>
            <a:ext cx="84201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8482013" y="3060000"/>
            <a:ext cx="818587" cy="720000"/>
          </a:xfrm>
          <a:prstGeom prst="rect">
            <a:avLst/>
          </a:prstGeom>
        </p:spPr>
      </p:pic>
      <p:sp>
        <p:nvSpPr>
          <p:cNvPr id="17" name="conf"/>
          <p:cNvSpPr txBox="1"/>
          <p:nvPr userDrawn="1"/>
        </p:nvSpPr>
        <p:spPr>
          <a:xfrm>
            <a:off x="3709" y="669434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2166562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title" preserve="1">
  <p:cSld name="Title slide 11">
    <p:bg>
      <p:bgPr>
        <a:solidFill>
          <a:schemeClr val="bg1"/>
        </a:solidFill>
        <a:effectLst/>
      </p:bgPr>
    </p:bg>
    <p:spTree>
      <p:nvGrpSpPr>
        <p:cNvPr id="1" name=""/>
        <p:cNvGrpSpPr/>
        <p:nvPr/>
      </p:nvGrpSpPr>
      <p:grpSpPr>
        <a:xfrm>
          <a:off x="0" y="0"/>
          <a:ext cx="0" cy="0"/>
          <a:chOff x="0" y="0"/>
          <a:chExt cx="0" cy="0"/>
        </a:xfrm>
      </p:grpSpPr>
      <p:pic>
        <p:nvPicPr>
          <p:cNvPr id="4" name="Picture 9" descr="DSC_0072-e1326445979107_crop_fli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18"/>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34137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title" preserve="1">
  <p:cSld name="Title slide 12">
    <p:bg>
      <p:bgPr>
        <a:solidFill>
          <a:schemeClr val="bg1"/>
        </a:solidFill>
        <a:effectLst/>
      </p:bgPr>
    </p:bg>
    <p:spTree>
      <p:nvGrpSpPr>
        <p:cNvPr id="1" name=""/>
        <p:cNvGrpSpPr/>
        <p:nvPr/>
      </p:nvGrpSpPr>
      <p:grpSpPr>
        <a:xfrm>
          <a:off x="0" y="0"/>
          <a:ext cx="0" cy="0"/>
          <a:chOff x="0" y="0"/>
          <a:chExt cx="0" cy="0"/>
        </a:xfrm>
      </p:grpSpPr>
      <p:pic>
        <p:nvPicPr>
          <p:cNvPr id="4" name="Picture 11" descr="10112010337.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18"/>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665410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type="title" preserve="1">
  <p:cSld name="Title slide 13">
    <p:bg>
      <p:bgPr>
        <a:solidFill>
          <a:schemeClr val="bg1"/>
        </a:solidFill>
        <a:effectLst/>
      </p:bgPr>
    </p:bg>
    <p:spTree>
      <p:nvGrpSpPr>
        <p:cNvPr id="1" name=""/>
        <p:cNvGrpSpPr/>
        <p:nvPr/>
      </p:nvGrpSpPr>
      <p:grpSpPr>
        <a:xfrm>
          <a:off x="0" y="0"/>
          <a:ext cx="0" cy="0"/>
          <a:chOff x="0" y="0"/>
          <a:chExt cx="0" cy="0"/>
        </a:xfrm>
      </p:grpSpPr>
      <p:pic>
        <p:nvPicPr>
          <p:cNvPr id="4" name="Picture 11" descr="Amundsen spirit 023.jpg"/>
          <p:cNvPicPr>
            <a:picLocks noChangeAspect="1"/>
          </p:cNvPicPr>
          <p:nvPr userDrawn="1"/>
        </p:nvPicPr>
        <p:blipFill>
          <a:blip r:embed="rId2" cstate="screen"/>
          <a:srcRect/>
          <a:stretch>
            <a:fillRect/>
          </a:stretch>
        </p:blipFill>
        <p:spPr bwMode="auto">
          <a:xfrm>
            <a:off x="0" y="0"/>
            <a:ext cx="9906000" cy="6861175"/>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6" y="-1588"/>
            <a:ext cx="9904281"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18"/>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275406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light">
    <p:bg>
      <p:bgPr>
        <a:solidFill>
          <a:schemeClr val="bg1"/>
        </a:solidFill>
        <a:effectLst/>
      </p:bgPr>
    </p:bg>
    <p:spTree>
      <p:nvGrpSpPr>
        <p:cNvPr id="1" name=""/>
        <p:cNvGrpSpPr/>
        <p:nvPr/>
      </p:nvGrpSpPr>
      <p:grpSpPr>
        <a:xfrm>
          <a:off x="0" y="0"/>
          <a:ext cx="0" cy="0"/>
          <a:chOff x="0" y="0"/>
          <a:chExt cx="0" cy="0"/>
        </a:xfrm>
      </p:grpSpPr>
      <p:pic>
        <p:nvPicPr>
          <p:cNvPr id="25" name="169_Mønster" descr="169_mønster1_25p.png" hidden="1"/>
          <p:cNvPicPr>
            <a:picLocks noChangeAspect="1"/>
          </p:cNvPicPr>
          <p:nvPr userDrawn="1"/>
        </p:nvPicPr>
        <p:blipFill>
          <a:blip r:embed="rId2" cstate="print"/>
          <a:stretch>
            <a:fillRect/>
          </a:stretch>
        </p:blipFill>
        <p:spPr>
          <a:xfrm>
            <a:off x="1467" y="0"/>
            <a:ext cx="9903066" cy="6858000"/>
          </a:xfrm>
          <a:prstGeom prst="rect">
            <a:avLst/>
          </a:prstGeom>
        </p:spPr>
      </p:pic>
      <p:pic>
        <p:nvPicPr>
          <p:cNvPr id="23" name="43_Mønster" descr="43_mønster_1_25p.png"/>
          <p:cNvPicPr>
            <a:picLocks noChangeAspect="1"/>
          </p:cNvPicPr>
          <p:nvPr userDrawn="1"/>
        </p:nvPicPr>
        <p:blipFill>
          <a:blip r:embed="rId3" cstate="print"/>
          <a:stretch>
            <a:fillRect/>
          </a:stretch>
        </p:blipFill>
        <p:spPr>
          <a:xfrm>
            <a:off x="411" y="295"/>
            <a:ext cx="9905182" cy="6857435"/>
          </a:xfrm>
          <a:prstGeom prst="rect">
            <a:avLst/>
          </a:prstGeom>
        </p:spPr>
      </p:pic>
      <p:pic>
        <p:nvPicPr>
          <p:cNvPr id="16" name="1610_mønster" descr="1610_mønster1_25p.png" hidden="1"/>
          <p:cNvPicPr>
            <a:picLocks noChangeAspect="1"/>
          </p:cNvPicPr>
          <p:nvPr userDrawn="1"/>
        </p:nvPicPr>
        <p:blipFill>
          <a:blip r:embed="rId4" cstate="print"/>
          <a:stretch>
            <a:fillRect/>
          </a:stretch>
        </p:blipFill>
        <p:spPr>
          <a:xfrm>
            <a:off x="3713" y="2112"/>
            <a:ext cx="9898578" cy="6853776"/>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8" name="169_Tittellogo" descr="kongsberg_logo_main_full_col.png" hidden="1"/>
          <p:cNvPicPr>
            <a:picLocks/>
          </p:cNvPicPr>
          <p:nvPr userDrawn="1"/>
        </p:nvPicPr>
        <p:blipFill>
          <a:blip r:embed="rId5" cstate="print"/>
          <a:stretch>
            <a:fillRect/>
          </a:stretch>
        </p:blipFill>
        <p:spPr>
          <a:xfrm>
            <a:off x="8923200" y="3048000"/>
            <a:ext cx="655200" cy="763200"/>
          </a:xfrm>
          <a:prstGeom prst="rect">
            <a:avLst/>
          </a:prstGeom>
        </p:spPr>
      </p:pic>
      <p:pic>
        <p:nvPicPr>
          <p:cNvPr id="29" name="43_Tittellogo" descr="kongsberg_logo_main_full_col.png"/>
          <p:cNvPicPr>
            <a:picLocks noChangeAspect="1"/>
          </p:cNvPicPr>
          <p:nvPr userDrawn="1"/>
        </p:nvPicPr>
        <p:blipFill>
          <a:blip r:embed="rId5" cstate="print"/>
          <a:stretch>
            <a:fillRect/>
          </a:stretch>
        </p:blipFill>
        <p:spPr>
          <a:xfrm>
            <a:off x="8482033" y="3060000"/>
            <a:ext cx="818587" cy="720000"/>
          </a:xfrm>
          <a:prstGeom prst="rect">
            <a:avLst/>
          </a:prstGeom>
        </p:spPr>
      </p:pic>
      <p:pic>
        <p:nvPicPr>
          <p:cNvPr id="30" name="1610_Tittellogo" descr="kongsberg_logo_main_full_col.png" hidden="1"/>
          <p:cNvPicPr>
            <a:picLocks/>
          </p:cNvPicPr>
          <p:nvPr userDrawn="1"/>
        </p:nvPicPr>
        <p:blipFill>
          <a:blip r:embed="rId5" cstate="print"/>
          <a:stretch>
            <a:fillRect/>
          </a:stretch>
        </p:blipFill>
        <p:spPr>
          <a:xfrm>
            <a:off x="8923210" y="3088800"/>
            <a:ext cx="654870" cy="691200"/>
          </a:xfrm>
          <a:prstGeom prst="rect">
            <a:avLst/>
          </a:prstGeom>
        </p:spPr>
      </p:pic>
      <p:sp>
        <p:nvSpPr>
          <p:cNvPr id="12" name="conf"/>
          <p:cNvSpPr txBox="1"/>
          <p:nvPr userDrawn="1"/>
        </p:nvSpPr>
        <p:spPr>
          <a:xfrm>
            <a:off x="3709" y="6694384"/>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224806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18">
    <p:bg>
      <p:bgPr>
        <a:solidFill>
          <a:schemeClr val="bg1"/>
        </a:solidFill>
        <a:effectLst/>
      </p:bgPr>
    </p:bg>
    <p:spTree>
      <p:nvGrpSpPr>
        <p:cNvPr id="1" name=""/>
        <p:cNvGrpSpPr/>
        <p:nvPr/>
      </p:nvGrpSpPr>
      <p:grpSpPr>
        <a:xfrm>
          <a:off x="0" y="0"/>
          <a:ext cx="0" cy="0"/>
          <a:chOff x="0" y="0"/>
          <a:chExt cx="0" cy="0"/>
        </a:xfrm>
      </p:grpSpPr>
      <p:pic>
        <p:nvPicPr>
          <p:cNvPr id="4" name="Picture 11" descr="IMG-20110716-00266.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54"/>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tx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247619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title" preserve="1">
  <p:cSld name="Title slide 14">
    <p:bg>
      <p:bgPr>
        <a:solidFill>
          <a:schemeClr val="bg1"/>
        </a:solidFill>
        <a:effectLst/>
      </p:bgPr>
    </p:bg>
    <p:spTree>
      <p:nvGrpSpPr>
        <p:cNvPr id="1" name=""/>
        <p:cNvGrpSpPr/>
        <p:nvPr/>
      </p:nvGrpSpPr>
      <p:grpSpPr>
        <a:xfrm>
          <a:off x="0" y="0"/>
          <a:ext cx="0" cy="0"/>
          <a:chOff x="0" y="0"/>
          <a:chExt cx="0" cy="0"/>
        </a:xfrm>
      </p:grpSpPr>
      <p:pic>
        <p:nvPicPr>
          <p:cNvPr id="4" name="Picture 11" descr="Amundsen spirit 071_croppet og flippet.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18"/>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03019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title" preserve="1">
  <p:cSld name="Title slide 15">
    <p:bg>
      <p:bgPr>
        <a:solidFill>
          <a:schemeClr val="bg1"/>
        </a:solidFill>
        <a:effectLst/>
      </p:bgPr>
    </p:bg>
    <p:spTree>
      <p:nvGrpSpPr>
        <p:cNvPr id="1" name=""/>
        <p:cNvGrpSpPr/>
        <p:nvPr/>
      </p:nvGrpSpPr>
      <p:grpSpPr>
        <a:xfrm>
          <a:off x="0" y="0"/>
          <a:ext cx="0" cy="0"/>
          <a:chOff x="0" y="0"/>
          <a:chExt cx="0" cy="0"/>
        </a:xfrm>
      </p:grpSpPr>
      <p:pic>
        <p:nvPicPr>
          <p:cNvPr id="4" name="Picture 11" descr="Amundsen spirit 073.jpg"/>
          <p:cNvPicPr>
            <a:picLocks noChangeAspect="1"/>
          </p:cNvPicPr>
          <p:nvPr userDrawn="1"/>
        </p:nvPicPr>
        <p:blipFill>
          <a:blip r:embed="rId2" cstate="screen"/>
          <a:srcRect/>
          <a:stretch>
            <a:fillRect/>
          </a:stretch>
        </p:blipFill>
        <p:spPr bwMode="auto">
          <a:xfrm>
            <a:off x="0" y="1"/>
            <a:ext cx="9906000" cy="6856413"/>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1720" y="-1588"/>
            <a:ext cx="990428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18"/>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14412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title" preserve="1">
  <p:cSld name="Title slide 16">
    <p:bg>
      <p:bgPr>
        <a:solidFill>
          <a:schemeClr val="bg1"/>
        </a:solidFill>
        <a:effectLst/>
      </p:bgPr>
    </p:bg>
    <p:spTree>
      <p:nvGrpSpPr>
        <p:cNvPr id="1" name=""/>
        <p:cNvGrpSpPr/>
        <p:nvPr/>
      </p:nvGrpSpPr>
      <p:grpSpPr>
        <a:xfrm>
          <a:off x="0" y="0"/>
          <a:ext cx="0" cy="0"/>
          <a:chOff x="0" y="0"/>
          <a:chExt cx="0" cy="0"/>
        </a:xfrm>
      </p:grpSpPr>
      <p:pic>
        <p:nvPicPr>
          <p:cNvPr id="4" name="Picture 11" descr="393448_10151012209020245_809955244_22222944_309107606_n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18"/>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400609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 preserve="1">
  <p:cSld name="Title slide 17">
    <p:bg>
      <p:bgPr>
        <a:solidFill>
          <a:schemeClr val="bg1"/>
        </a:solidFill>
        <a:effectLst/>
      </p:bgPr>
    </p:bg>
    <p:spTree>
      <p:nvGrpSpPr>
        <p:cNvPr id="1" name=""/>
        <p:cNvGrpSpPr/>
        <p:nvPr/>
      </p:nvGrpSpPr>
      <p:grpSpPr>
        <a:xfrm>
          <a:off x="0" y="0"/>
          <a:ext cx="0" cy="0"/>
          <a:chOff x="0" y="0"/>
          <a:chExt cx="0" cy="0"/>
        </a:xfrm>
      </p:grpSpPr>
      <p:pic>
        <p:nvPicPr>
          <p:cNvPr id="4" name="Picture 11" descr="indre-havn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18"/>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303723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title" preserve="1">
  <p:cSld name="Title slide 18">
    <p:bg>
      <p:bgPr>
        <a:solidFill>
          <a:schemeClr val="bg1"/>
        </a:solidFill>
        <a:effectLst/>
      </p:bgPr>
    </p:bg>
    <p:spTree>
      <p:nvGrpSpPr>
        <p:cNvPr id="1" name=""/>
        <p:cNvGrpSpPr/>
        <p:nvPr/>
      </p:nvGrpSpPr>
      <p:grpSpPr>
        <a:xfrm>
          <a:off x="0" y="0"/>
          <a:ext cx="0" cy="0"/>
          <a:chOff x="0" y="0"/>
          <a:chExt cx="0" cy="0"/>
        </a:xfrm>
      </p:grpSpPr>
      <p:pic>
        <p:nvPicPr>
          <p:cNvPr id="4" name="Picture 11" descr="IMG-20110716-00266.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18"/>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tx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282508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itle" preserve="1">
  <p:cSld name="Title slide 19">
    <p:bg>
      <p:bgPr>
        <a:solidFill>
          <a:schemeClr val="bg1"/>
        </a:solidFill>
        <a:effectLst/>
      </p:bgPr>
    </p:bg>
    <p:spTree>
      <p:nvGrpSpPr>
        <p:cNvPr id="1" name=""/>
        <p:cNvGrpSpPr/>
        <p:nvPr/>
      </p:nvGrpSpPr>
      <p:grpSpPr>
        <a:xfrm>
          <a:off x="0" y="0"/>
          <a:ext cx="0" cy="0"/>
          <a:chOff x="0" y="0"/>
          <a:chExt cx="0" cy="0"/>
        </a:xfrm>
      </p:grpSpPr>
      <p:pic>
        <p:nvPicPr>
          <p:cNvPr id="4" name="Picture 11" descr="DSC_0387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18"/>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01591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title" preserve="1">
  <p:cSld name="Title slide 20">
    <p:bg>
      <p:bgPr>
        <a:solidFill>
          <a:schemeClr val="bg1"/>
        </a:solidFill>
        <a:effectLst/>
      </p:bgPr>
    </p:bg>
    <p:spTree>
      <p:nvGrpSpPr>
        <p:cNvPr id="1" name=""/>
        <p:cNvGrpSpPr/>
        <p:nvPr/>
      </p:nvGrpSpPr>
      <p:grpSpPr>
        <a:xfrm>
          <a:off x="0" y="0"/>
          <a:ext cx="0" cy="0"/>
          <a:chOff x="0" y="0"/>
          <a:chExt cx="0" cy="0"/>
        </a:xfrm>
      </p:grpSpPr>
      <p:pic>
        <p:nvPicPr>
          <p:cNvPr id="4" name="Picture 11" descr="IMG_0046_crop.jpg"/>
          <p:cNvPicPr>
            <a:picLocks noChangeAspect="1"/>
          </p:cNvPicPr>
          <p:nvPr userDrawn="1"/>
        </p:nvPicPr>
        <p:blipFill>
          <a:blip r:embed="rId2" cstate="screen"/>
          <a:srcRect/>
          <a:stretch>
            <a:fillRect/>
          </a:stretch>
        </p:blipFill>
        <p:spPr bwMode="auto">
          <a:xfrm>
            <a:off x="0" y="-1585"/>
            <a:ext cx="9906000" cy="6862763"/>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18"/>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82063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type="title" preserve="1">
  <p:cSld name="Title slide 21">
    <p:bg>
      <p:bgPr>
        <a:solidFill>
          <a:schemeClr val="bg1"/>
        </a:solidFill>
        <a:effectLst/>
      </p:bgPr>
    </p:bg>
    <p:spTree>
      <p:nvGrpSpPr>
        <p:cNvPr id="1" name=""/>
        <p:cNvGrpSpPr/>
        <p:nvPr/>
      </p:nvGrpSpPr>
      <p:grpSpPr>
        <a:xfrm>
          <a:off x="0" y="0"/>
          <a:ext cx="0" cy="0"/>
          <a:chOff x="0" y="0"/>
          <a:chExt cx="0" cy="0"/>
        </a:xfrm>
      </p:grpSpPr>
      <p:pic>
        <p:nvPicPr>
          <p:cNvPr id="4" name="Picture 11" descr="IMG_0047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18"/>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7714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type="title" preserve="1">
  <p:cSld name="Title slide 22">
    <p:bg>
      <p:bgPr>
        <a:solidFill>
          <a:schemeClr val="bg1"/>
        </a:solidFill>
        <a:effectLst/>
      </p:bgPr>
    </p:bg>
    <p:spTree>
      <p:nvGrpSpPr>
        <p:cNvPr id="1" name=""/>
        <p:cNvGrpSpPr/>
        <p:nvPr/>
      </p:nvGrpSpPr>
      <p:grpSpPr>
        <a:xfrm>
          <a:off x="0" y="0"/>
          <a:ext cx="0" cy="0"/>
          <a:chOff x="0" y="0"/>
          <a:chExt cx="0" cy="0"/>
        </a:xfrm>
      </p:grpSpPr>
      <p:pic>
        <p:nvPicPr>
          <p:cNvPr id="4" name="Picture 11" descr="IMG_0048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18"/>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219519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type="title" preserve="1">
  <p:cSld name="Title slide 23">
    <p:bg>
      <p:bgPr>
        <a:solidFill>
          <a:schemeClr val="bg1"/>
        </a:solidFill>
        <a:effectLst/>
      </p:bgPr>
    </p:bg>
    <p:spTree>
      <p:nvGrpSpPr>
        <p:cNvPr id="1" name=""/>
        <p:cNvGrpSpPr/>
        <p:nvPr/>
      </p:nvGrpSpPr>
      <p:grpSpPr>
        <a:xfrm>
          <a:off x="0" y="0"/>
          <a:ext cx="0" cy="0"/>
          <a:chOff x="0" y="0"/>
          <a:chExt cx="0" cy="0"/>
        </a:xfrm>
      </p:grpSpPr>
      <p:pic>
        <p:nvPicPr>
          <p:cNvPr id="4" name="Picture 11" descr="IMG_0350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18"/>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tx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374718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19">
    <p:bg>
      <p:bgPr>
        <a:solidFill>
          <a:schemeClr val="bg1"/>
        </a:solidFill>
        <a:effectLst/>
      </p:bgPr>
    </p:bg>
    <p:spTree>
      <p:nvGrpSpPr>
        <p:cNvPr id="1" name=""/>
        <p:cNvGrpSpPr/>
        <p:nvPr/>
      </p:nvGrpSpPr>
      <p:grpSpPr>
        <a:xfrm>
          <a:off x="0" y="0"/>
          <a:ext cx="0" cy="0"/>
          <a:chOff x="0" y="0"/>
          <a:chExt cx="0" cy="0"/>
        </a:xfrm>
      </p:grpSpPr>
      <p:pic>
        <p:nvPicPr>
          <p:cNvPr id="4" name="Picture 11" descr="DSC_0387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54"/>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263029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type="title" preserve="1">
  <p:cSld name="Title slide 24">
    <p:bg>
      <p:bgPr>
        <a:solidFill>
          <a:schemeClr val="bg1"/>
        </a:solidFill>
        <a:effectLst/>
      </p:bgPr>
    </p:bg>
    <p:spTree>
      <p:nvGrpSpPr>
        <p:cNvPr id="1" name=""/>
        <p:cNvGrpSpPr/>
        <p:nvPr/>
      </p:nvGrpSpPr>
      <p:grpSpPr>
        <a:xfrm>
          <a:off x="0" y="0"/>
          <a:ext cx="0" cy="0"/>
          <a:chOff x="0" y="0"/>
          <a:chExt cx="0" cy="0"/>
        </a:xfrm>
      </p:grpSpPr>
      <p:pic>
        <p:nvPicPr>
          <p:cNvPr id="4" name="Picture 11" descr="IMG_0592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18"/>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63086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type="title" preserve="1">
  <p:cSld name="Title slide 25">
    <p:bg>
      <p:bgPr>
        <a:solidFill>
          <a:schemeClr val="bg1"/>
        </a:solidFill>
        <a:effectLst/>
      </p:bgPr>
    </p:bg>
    <p:spTree>
      <p:nvGrpSpPr>
        <p:cNvPr id="1" name=""/>
        <p:cNvGrpSpPr/>
        <p:nvPr/>
      </p:nvGrpSpPr>
      <p:grpSpPr>
        <a:xfrm>
          <a:off x="0" y="0"/>
          <a:ext cx="0" cy="0"/>
          <a:chOff x="0" y="0"/>
          <a:chExt cx="0" cy="0"/>
        </a:xfrm>
      </p:grpSpPr>
      <p:pic>
        <p:nvPicPr>
          <p:cNvPr id="4" name="Picture 11" descr="IMG_1644_endret.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18"/>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418772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title" preserve="1">
  <p:cSld name="Title slide 26">
    <p:bg>
      <p:bgPr>
        <a:solidFill>
          <a:schemeClr val="bg1"/>
        </a:solidFill>
        <a:effectLst/>
      </p:bgPr>
    </p:bg>
    <p:spTree>
      <p:nvGrpSpPr>
        <p:cNvPr id="1" name=""/>
        <p:cNvGrpSpPr/>
        <p:nvPr/>
      </p:nvGrpSpPr>
      <p:grpSpPr>
        <a:xfrm>
          <a:off x="0" y="0"/>
          <a:ext cx="0" cy="0"/>
          <a:chOff x="0" y="0"/>
          <a:chExt cx="0" cy="0"/>
        </a:xfrm>
      </p:grpSpPr>
      <p:pic>
        <p:nvPicPr>
          <p:cNvPr id="4" name="Picture 11" descr="New-Picture-2_skalert.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18"/>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353659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type="title" preserve="1">
  <p:cSld name="Title slide 27">
    <p:bg>
      <p:bgPr>
        <a:solidFill>
          <a:schemeClr val="bg1"/>
        </a:solidFill>
        <a:effectLst/>
      </p:bgPr>
    </p:bg>
    <p:spTree>
      <p:nvGrpSpPr>
        <p:cNvPr id="1" name=""/>
        <p:cNvGrpSpPr/>
        <p:nvPr/>
      </p:nvGrpSpPr>
      <p:grpSpPr>
        <a:xfrm>
          <a:off x="0" y="0"/>
          <a:ext cx="0" cy="0"/>
          <a:chOff x="0" y="0"/>
          <a:chExt cx="0" cy="0"/>
        </a:xfrm>
      </p:grpSpPr>
      <p:pic>
        <p:nvPicPr>
          <p:cNvPr id="4" name="Picture 11" descr="SimradEcho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88"/>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88"/>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18"/>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37698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usiness area">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429891"/>
            <a:ext cx="9906000" cy="3428156"/>
          </a:xfrm>
        </p:spPr>
        <p:txBody>
          <a:bodyPr/>
          <a:lstStyle>
            <a:lvl1pPr>
              <a:defRPr/>
            </a:lvl1pPr>
          </a:lstStyle>
          <a:p>
            <a:r>
              <a:rPr lang="en-GB" dirty="0" smtClean="0"/>
              <a:t>Picture (Size: 25,4 cm * 7,14 cm)</a:t>
            </a:r>
            <a:endParaRPr lang="en-GB" dirty="0"/>
          </a:p>
        </p:txBody>
      </p:sp>
      <p:sp>
        <p:nvSpPr>
          <p:cNvPr id="2" name="T1"/>
          <p:cNvSpPr>
            <a:spLocks noGrp="1"/>
          </p:cNvSpPr>
          <p:nvPr>
            <p:ph type="ctrTitle" hasCustomPrompt="1"/>
          </p:nvPr>
        </p:nvSpPr>
        <p:spPr>
          <a:xfrm>
            <a:off x="581183" y="1461821"/>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581184" y="1944221"/>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8"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38050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ivision">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429891"/>
            <a:ext cx="9906000" cy="3428156"/>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a:lvl1pPr>
          </a:lstStyle>
          <a:p>
            <a:r>
              <a:rPr lang="en-GB" dirty="0" smtClean="0"/>
              <a:t>Picture (Size: 25,4 cm * 7,14 cm)</a:t>
            </a:r>
          </a:p>
          <a:p>
            <a:endParaRPr lang="en-GB" dirty="0"/>
          </a:p>
        </p:txBody>
      </p:sp>
      <p:sp>
        <p:nvSpPr>
          <p:cNvPr id="2" name="T1"/>
          <p:cNvSpPr>
            <a:spLocks noGrp="1"/>
          </p:cNvSpPr>
          <p:nvPr>
            <p:ph type="ctrTitle" hasCustomPrompt="1"/>
          </p:nvPr>
        </p:nvSpPr>
        <p:spPr>
          <a:xfrm>
            <a:off x="581204" y="1461821"/>
            <a:ext cx="5938659"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581204" y="1944221"/>
            <a:ext cx="5938659"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13" name="Picture Placeholder 12"/>
          <p:cNvSpPr>
            <a:spLocks noGrp="1"/>
          </p:cNvSpPr>
          <p:nvPr>
            <p:ph type="pic" sz="quarter" idx="15" hasCustomPrompt="1"/>
          </p:nvPr>
        </p:nvSpPr>
        <p:spPr>
          <a:xfrm>
            <a:off x="6822615" y="1574448"/>
            <a:ext cx="3083413" cy="1708595"/>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500"/>
            </a:lvl1pPr>
          </a:lstStyle>
          <a:p>
            <a:r>
              <a:rPr lang="en-GB" dirty="0" smtClean="0"/>
              <a:t>Picture (Size: 7,91 cm * 4,75 cm)</a:t>
            </a:r>
          </a:p>
          <a:p>
            <a:endParaRPr lang="en-GB" dirty="0"/>
          </a:p>
        </p:txBody>
      </p:sp>
      <p:sp>
        <p:nvSpPr>
          <p:cNvPr id="9"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87732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smtClean="0"/>
              <a:t>Click to add title</a:t>
            </a:r>
            <a:endParaRPr lang="en-GB" dirty="0"/>
          </a:p>
        </p:txBody>
      </p:sp>
      <p:sp>
        <p:nvSpPr>
          <p:cNvPr id="3" name="Content Placeholder 2"/>
          <p:cNvSpPr>
            <a:spLocks noGrp="1"/>
          </p:cNvSpPr>
          <p:nvPr>
            <p:ph idx="1" hasCustomPrompt="1"/>
          </p:nvPr>
        </p:nvSpPr>
        <p:spPr/>
        <p:txBody>
          <a:body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9"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8" name="Date Placeholder 3"/>
          <p:cNvSpPr>
            <a:spLocks noGrp="1"/>
          </p:cNvSpPr>
          <p:nvPr>
            <p:ph type="dt" sz="half" idx="2"/>
          </p:nvPr>
        </p:nvSpPr>
        <p:spPr>
          <a:xfrm>
            <a:off x="2913328" y="6699643"/>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3" name="Footer Placeholder 4"/>
          <p:cNvSpPr>
            <a:spLocks noGrp="1"/>
          </p:cNvSpPr>
          <p:nvPr>
            <p:ph type="ftr" sz="quarter" idx="3"/>
          </p:nvPr>
        </p:nvSpPr>
        <p:spPr>
          <a:xfrm>
            <a:off x="4562957" y="6699643"/>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4" name="Slide Number Placeholder 5"/>
          <p:cNvSpPr>
            <a:spLocks noGrp="1"/>
          </p:cNvSpPr>
          <p:nvPr>
            <p:ph type="sldNum" sz="quarter" idx="4"/>
          </p:nvPr>
        </p:nvSpPr>
        <p:spPr>
          <a:xfrm>
            <a:off x="7842708" y="6699643"/>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414745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smtClean="0"/>
              <a:t>Click to add title</a:t>
            </a:r>
            <a:endParaRPr lang="en-GB" dirty="0"/>
          </a:p>
        </p:txBody>
      </p:sp>
      <p:sp>
        <p:nvSpPr>
          <p:cNvPr id="8" name="Content Placeholder 2"/>
          <p:cNvSpPr>
            <a:spLocks noGrp="1"/>
          </p:cNvSpPr>
          <p:nvPr>
            <p:ph idx="1" hasCustomPrompt="1"/>
          </p:nvPr>
        </p:nvSpPr>
        <p:spPr>
          <a:xfrm>
            <a:off x="4775813" y="1672311"/>
            <a:ext cx="4077621" cy="4680000"/>
          </a:xfrm>
        </p:spPr>
        <p:txBody>
          <a:bodyPr/>
          <a:lstStyle/>
          <a:p>
            <a:pPr lvl="0"/>
            <a:r>
              <a:rPr lang="en-GB" smtClean="0"/>
              <a:t>Click to add text</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9" name="Content Placeholder 2"/>
          <p:cNvSpPr>
            <a:spLocks noGrp="1"/>
          </p:cNvSpPr>
          <p:nvPr>
            <p:ph idx="13" hasCustomPrompt="1"/>
          </p:nvPr>
        </p:nvSpPr>
        <p:spPr>
          <a:xfrm>
            <a:off x="581209" y="1672311"/>
            <a:ext cx="4068557" cy="4680000"/>
          </a:xfrm>
        </p:spPr>
        <p:txBody>
          <a:bodyPr/>
          <a:lstStyle>
            <a:lvl1pPr>
              <a:defRPr/>
            </a:lvl1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1" name="Date Placeholder 3"/>
          <p:cNvSpPr>
            <a:spLocks noGrp="1"/>
          </p:cNvSpPr>
          <p:nvPr>
            <p:ph type="dt" sz="half" idx="2"/>
          </p:nvPr>
        </p:nvSpPr>
        <p:spPr>
          <a:xfrm>
            <a:off x="2913328" y="6699643"/>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5" name="Footer Placeholder 4"/>
          <p:cNvSpPr>
            <a:spLocks noGrp="1"/>
          </p:cNvSpPr>
          <p:nvPr>
            <p:ph type="ftr" sz="quarter" idx="3"/>
          </p:nvPr>
        </p:nvSpPr>
        <p:spPr>
          <a:xfrm>
            <a:off x="4562957" y="6699643"/>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6" name="Slide Number Placeholder 5"/>
          <p:cNvSpPr>
            <a:spLocks noGrp="1"/>
          </p:cNvSpPr>
          <p:nvPr>
            <p:ph type="sldNum" sz="quarter" idx="4"/>
          </p:nvPr>
        </p:nvSpPr>
        <p:spPr>
          <a:xfrm>
            <a:off x="7842708" y="6699643"/>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727679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1185" y="520271"/>
            <a:ext cx="8272250" cy="1152000"/>
          </a:xfrm>
        </p:spPr>
        <p:txBody>
          <a:bodyPr/>
          <a:lstStyle>
            <a:lvl1pPr>
              <a:defRPr/>
            </a:lvl1pPr>
          </a:lstStyle>
          <a:p>
            <a:r>
              <a:rPr lang="en-GB" smtClean="0"/>
              <a:t>Click to add title</a:t>
            </a:r>
            <a:endParaRPr lang="en-GB" dirty="0"/>
          </a:p>
        </p:txBody>
      </p:sp>
      <p:sp>
        <p:nvSpPr>
          <p:cNvPr id="10"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1" name="Date Placeholder 3"/>
          <p:cNvSpPr>
            <a:spLocks noGrp="1"/>
          </p:cNvSpPr>
          <p:nvPr>
            <p:ph type="dt" sz="half" idx="2"/>
          </p:nvPr>
        </p:nvSpPr>
        <p:spPr>
          <a:xfrm>
            <a:off x="2913328" y="6699643"/>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2" name="Footer Placeholder 4"/>
          <p:cNvSpPr>
            <a:spLocks noGrp="1"/>
          </p:cNvSpPr>
          <p:nvPr>
            <p:ph type="ftr" sz="quarter" idx="3"/>
          </p:nvPr>
        </p:nvSpPr>
        <p:spPr>
          <a:xfrm>
            <a:off x="4562957" y="6699643"/>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3" name="Slide Number Placeholder 5"/>
          <p:cNvSpPr>
            <a:spLocks noGrp="1"/>
          </p:cNvSpPr>
          <p:nvPr>
            <p:ph type="sldNum" sz="quarter" idx="4"/>
          </p:nvPr>
        </p:nvSpPr>
        <p:spPr>
          <a:xfrm>
            <a:off x="7842708" y="6699643"/>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365776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Empty  ">
    <p:spTree>
      <p:nvGrpSpPr>
        <p:cNvPr id="1" name=""/>
        <p:cNvGrpSpPr/>
        <p:nvPr/>
      </p:nvGrpSpPr>
      <p:grpSpPr>
        <a:xfrm>
          <a:off x="0" y="0"/>
          <a:ext cx="0" cy="0"/>
          <a:chOff x="0" y="0"/>
          <a:chExt cx="0" cy="0"/>
        </a:xfrm>
      </p:grpSpPr>
      <p:sp>
        <p:nvSpPr>
          <p:cNvPr id="6"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7" name="Date Placeholder 3"/>
          <p:cNvSpPr>
            <a:spLocks noGrp="1"/>
          </p:cNvSpPr>
          <p:nvPr>
            <p:ph type="dt" sz="half" idx="2"/>
          </p:nvPr>
        </p:nvSpPr>
        <p:spPr>
          <a:xfrm>
            <a:off x="2913328" y="6699643"/>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8" name="Footer Placeholder 4"/>
          <p:cNvSpPr>
            <a:spLocks noGrp="1"/>
          </p:cNvSpPr>
          <p:nvPr>
            <p:ph type="ftr" sz="quarter" idx="3"/>
          </p:nvPr>
        </p:nvSpPr>
        <p:spPr>
          <a:xfrm>
            <a:off x="4562957" y="6699643"/>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2" name="Slide Number Placeholder 5"/>
          <p:cNvSpPr>
            <a:spLocks noGrp="1"/>
          </p:cNvSpPr>
          <p:nvPr>
            <p:ph type="sldNum" sz="quarter" idx="4"/>
          </p:nvPr>
        </p:nvSpPr>
        <p:spPr>
          <a:xfrm>
            <a:off x="7842708" y="6699643"/>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60673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20">
    <p:bg>
      <p:bgPr>
        <a:solidFill>
          <a:schemeClr val="bg1"/>
        </a:solidFill>
        <a:effectLst/>
      </p:bgPr>
    </p:bg>
    <p:spTree>
      <p:nvGrpSpPr>
        <p:cNvPr id="1" name=""/>
        <p:cNvGrpSpPr/>
        <p:nvPr/>
      </p:nvGrpSpPr>
      <p:grpSpPr>
        <a:xfrm>
          <a:off x="0" y="0"/>
          <a:ext cx="0" cy="0"/>
          <a:chOff x="0" y="0"/>
          <a:chExt cx="0" cy="0"/>
        </a:xfrm>
      </p:grpSpPr>
      <p:pic>
        <p:nvPicPr>
          <p:cNvPr id="4" name="Picture 11" descr="IMG_0046_crop.jpg"/>
          <p:cNvPicPr>
            <a:picLocks noChangeAspect="1"/>
          </p:cNvPicPr>
          <p:nvPr userDrawn="1"/>
        </p:nvPicPr>
        <p:blipFill>
          <a:blip r:embed="rId2" cstate="screen"/>
          <a:srcRect/>
          <a:stretch>
            <a:fillRect/>
          </a:stretch>
        </p:blipFill>
        <p:spPr bwMode="auto">
          <a:xfrm>
            <a:off x="0" y="-1585"/>
            <a:ext cx="9906000" cy="6862763"/>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54"/>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303474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Title and picture (Bright picture)">
    <p:bg>
      <p:bgPr>
        <a:solidFill>
          <a:schemeClr val="bg1"/>
        </a:solidFill>
        <a:effectLst/>
      </p:bgPr>
    </p:bg>
    <p:spTree>
      <p:nvGrpSpPr>
        <p:cNvPr id="1" name=""/>
        <p:cNvGrpSpPr/>
        <p:nvPr/>
      </p:nvGrpSpPr>
      <p:grpSpPr>
        <a:xfrm>
          <a:off x="0" y="0"/>
          <a:ext cx="0" cy="0"/>
          <a:chOff x="0" y="0"/>
          <a:chExt cx="0" cy="0"/>
        </a:xfrm>
      </p:grpSpPr>
      <p:sp>
        <p:nvSpPr>
          <p:cNvPr id="12" name="Plassholder for bilde 12"/>
          <p:cNvSpPr>
            <a:spLocks noGrp="1"/>
          </p:cNvSpPr>
          <p:nvPr>
            <p:ph type="pic" sz="quarter" idx="24"/>
          </p:nvPr>
        </p:nvSpPr>
        <p:spPr>
          <a:xfrm>
            <a:off x="0" y="0"/>
            <a:ext cx="9906000" cy="6859200"/>
          </a:xfrm>
        </p:spPr>
        <p:txBody>
          <a:bodyPr/>
          <a:lstStyle/>
          <a:p>
            <a:r>
              <a:rPr lang="en-US" smtClean="0"/>
              <a:t>Click icon to add picture</a:t>
            </a:r>
            <a:endParaRPr lang="nb-NO"/>
          </a:p>
        </p:txBody>
      </p:sp>
      <p:sp>
        <p:nvSpPr>
          <p:cNvPr id="2" name="Title 1"/>
          <p:cNvSpPr>
            <a:spLocks noGrp="1"/>
          </p:cNvSpPr>
          <p:nvPr>
            <p:ph type="title" hasCustomPrompt="1"/>
          </p:nvPr>
        </p:nvSpPr>
        <p:spPr>
          <a:xfrm>
            <a:off x="581185" y="520272"/>
            <a:ext cx="8272250" cy="1276547"/>
          </a:xfrm>
        </p:spPr>
        <p:txBody>
          <a:bodyPr/>
          <a:lstStyle>
            <a:lvl1pPr>
              <a:defRPr>
                <a:solidFill>
                  <a:schemeClr val="tx1"/>
                </a:solidFill>
              </a:defRPr>
            </a:lvl1pPr>
          </a:lstStyle>
          <a:p>
            <a:r>
              <a:rPr lang="en-GB" smtClean="0"/>
              <a:t>Click to add title</a:t>
            </a:r>
            <a:endParaRPr lang="en-GB" dirty="0"/>
          </a:p>
        </p:txBody>
      </p:sp>
      <p:sp>
        <p:nvSpPr>
          <p:cNvPr id="6" name="logo_over_bilde"/>
          <p:cNvSpPr>
            <a:spLocks noGrp="1"/>
          </p:cNvSpPr>
          <p:nvPr>
            <p:ph type="body" sz="quarter" idx="25" hasCustomPrompt="1"/>
          </p:nvPr>
        </p:nvSpPr>
        <p:spPr>
          <a:xfrm>
            <a:off x="9009001" y="223200"/>
            <a:ext cx="6123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8" name="conf"/>
          <p:cNvSpPr>
            <a:spLocks noGrp="1"/>
          </p:cNvSpPr>
          <p:nvPr>
            <p:ph type="body" sz="quarter" idx="22" hasCustomPrompt="1"/>
          </p:nvPr>
        </p:nvSpPr>
        <p:spPr>
          <a:xfrm>
            <a:off x="0" y="6696058"/>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42994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Title and picture (Dark picture)">
    <p:bg>
      <p:bgPr>
        <a:solidFill>
          <a:schemeClr val="bg1"/>
        </a:solidFill>
        <a:effectLst/>
      </p:bgPr>
    </p:bg>
    <p:spTree>
      <p:nvGrpSpPr>
        <p:cNvPr id="1" name=""/>
        <p:cNvGrpSpPr/>
        <p:nvPr/>
      </p:nvGrpSpPr>
      <p:grpSpPr>
        <a:xfrm>
          <a:off x="0" y="0"/>
          <a:ext cx="0" cy="0"/>
          <a:chOff x="0" y="0"/>
          <a:chExt cx="0" cy="0"/>
        </a:xfrm>
      </p:grpSpPr>
      <p:sp>
        <p:nvSpPr>
          <p:cNvPr id="13" name="Plassholder for bilde 12"/>
          <p:cNvSpPr>
            <a:spLocks noGrp="1"/>
          </p:cNvSpPr>
          <p:nvPr>
            <p:ph type="pic" sz="quarter" idx="24"/>
          </p:nvPr>
        </p:nvSpPr>
        <p:spPr>
          <a:xfrm>
            <a:off x="0" y="0"/>
            <a:ext cx="9906000" cy="6859200"/>
          </a:xfrm>
        </p:spPr>
        <p:txBody>
          <a:bodyPr/>
          <a:lstStyle/>
          <a:p>
            <a:r>
              <a:rPr lang="en-US" smtClean="0"/>
              <a:t>Click icon to add picture</a:t>
            </a:r>
            <a:endParaRPr lang="nb-NO"/>
          </a:p>
        </p:txBody>
      </p:sp>
      <p:sp>
        <p:nvSpPr>
          <p:cNvPr id="2" name="Title 1"/>
          <p:cNvSpPr>
            <a:spLocks noGrp="1"/>
          </p:cNvSpPr>
          <p:nvPr>
            <p:ph type="title" hasCustomPrompt="1"/>
          </p:nvPr>
        </p:nvSpPr>
        <p:spPr>
          <a:xfrm>
            <a:off x="581185" y="520272"/>
            <a:ext cx="8272250" cy="1276547"/>
          </a:xfrm>
        </p:spPr>
        <p:txBody>
          <a:bodyPr/>
          <a:lstStyle>
            <a:lvl1pPr>
              <a:defRPr>
                <a:solidFill>
                  <a:schemeClr val="bg1"/>
                </a:solidFill>
              </a:defRPr>
            </a:lvl1pPr>
          </a:lstStyle>
          <a:p>
            <a:r>
              <a:rPr lang="en-GB" smtClean="0"/>
              <a:t>Click to add title</a:t>
            </a:r>
            <a:endParaRPr lang="en-GB" dirty="0"/>
          </a:p>
        </p:txBody>
      </p:sp>
      <p:sp>
        <p:nvSpPr>
          <p:cNvPr id="6" name="logo_over_bilde"/>
          <p:cNvSpPr>
            <a:spLocks noGrp="1"/>
          </p:cNvSpPr>
          <p:nvPr>
            <p:ph type="body" sz="quarter" idx="25" hasCustomPrompt="1"/>
          </p:nvPr>
        </p:nvSpPr>
        <p:spPr>
          <a:xfrm>
            <a:off x="9009001" y="223200"/>
            <a:ext cx="6123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8" name="conf"/>
          <p:cNvSpPr>
            <a:spLocks noGrp="1"/>
          </p:cNvSpPr>
          <p:nvPr>
            <p:ph type="body" sz="quarter" idx="22" hasCustomPrompt="1"/>
          </p:nvPr>
        </p:nvSpPr>
        <p:spPr>
          <a:xfrm>
            <a:off x="0" y="6696058"/>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400110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hapter ">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0" y="3429891"/>
            <a:ext cx="9906000" cy="3428156"/>
          </a:xfrm>
        </p:spPr>
        <p:txBody>
          <a:bodyPr/>
          <a:lstStyle>
            <a:lvl1pPr>
              <a:defRPr baseline="0"/>
            </a:lvl1pPr>
          </a:lstStyle>
          <a:p>
            <a:r>
              <a:rPr lang="en-GB" dirty="0" smtClean="0"/>
              <a:t>Picture (Size: 25,4cm * 7,14 cm)</a:t>
            </a:r>
            <a:endParaRPr lang="en-GB" dirty="0"/>
          </a:p>
        </p:txBody>
      </p:sp>
      <p:sp>
        <p:nvSpPr>
          <p:cNvPr id="2" name="Title 1"/>
          <p:cNvSpPr>
            <a:spLocks noGrp="1"/>
          </p:cNvSpPr>
          <p:nvPr>
            <p:ph type="title" hasCustomPrompt="1"/>
          </p:nvPr>
        </p:nvSpPr>
        <p:spPr>
          <a:xfrm>
            <a:off x="581209" y="2233897"/>
            <a:ext cx="8743019" cy="1154672"/>
          </a:xfrm>
        </p:spPr>
        <p:txBody>
          <a:bodyPr anchor="b" anchorCtr="0">
            <a:normAutofit/>
          </a:bodyPr>
          <a:lstStyle>
            <a:lvl1pPr>
              <a:defRPr>
                <a:solidFill>
                  <a:schemeClr val="tx1"/>
                </a:solidFill>
              </a:defRPr>
            </a:lvl1pPr>
          </a:lstStyle>
          <a:p>
            <a:r>
              <a:rPr lang="en-GB" smtClean="0"/>
              <a:t>Click to add title</a:t>
            </a:r>
            <a:endParaRPr lang="en-GB" dirty="0"/>
          </a:p>
        </p:txBody>
      </p:sp>
      <p:sp>
        <p:nvSpPr>
          <p:cNvPr id="5" name="Plassholder for dato 4"/>
          <p:cNvSpPr>
            <a:spLocks noGrp="1"/>
          </p:cNvSpPr>
          <p:nvPr>
            <p:ph type="dt" sz="half" idx="23"/>
          </p:nvPr>
        </p:nvSpPr>
        <p:spPr>
          <a:xfrm>
            <a:off x="0" y="0"/>
            <a:ext cx="3900" cy="0"/>
          </a:xfrm>
          <a:prstGeom prst="rect">
            <a:avLst/>
          </a:prstGeom>
        </p:spPr>
        <p:txBody>
          <a:bodyPr/>
          <a:lstStyle>
            <a:lvl1pPr>
              <a:defRPr sz="100">
                <a:solidFill>
                  <a:schemeClr val="bg1"/>
                </a:solidFill>
              </a:defRPr>
            </a:lvl1pPr>
          </a:lstStyle>
          <a:p>
            <a:fld id="{44272223-38B5-4DC9-B335-8E240EFBE96D}" type="datetime1">
              <a:rPr lang="en-GB" smtClean="0">
                <a:solidFill>
                  <a:prstClr val="white"/>
                </a:solidFill>
              </a:rPr>
              <a:pPr/>
              <a:t>28/10/2014</a:t>
            </a:fld>
            <a:endParaRPr lang="en-GB" dirty="0">
              <a:solidFill>
                <a:prstClr val="white"/>
              </a:solidFill>
            </a:endParaRPr>
          </a:p>
        </p:txBody>
      </p:sp>
      <p:sp>
        <p:nvSpPr>
          <p:cNvPr id="7" name="Plassholder for lysbildenummer 6"/>
          <p:cNvSpPr>
            <a:spLocks noGrp="1"/>
          </p:cNvSpPr>
          <p:nvPr>
            <p:ph type="sldNum" sz="quarter" idx="24"/>
          </p:nvPr>
        </p:nvSpPr>
        <p:spPr>
          <a:xfrm>
            <a:off x="0" y="0"/>
            <a:ext cx="3900" cy="0"/>
          </a:xfrm>
          <a:prstGeom prst="rect">
            <a:avLst/>
          </a:prstGeom>
        </p:spPr>
        <p:txBody>
          <a:bodyPr/>
          <a:lstStyle>
            <a:lvl1pPr>
              <a:defRPr sz="100">
                <a:solidFill>
                  <a:schemeClr val="bg1"/>
                </a:solidFill>
              </a:defRPr>
            </a:lvl1pPr>
          </a:lstStyle>
          <a:p>
            <a:pPr algn="l"/>
            <a:fld id="{024B331B-EC80-4993-B848-09EE40C61000}" type="slidenum">
              <a:rPr lang="en-GB" smtClean="0">
                <a:solidFill>
                  <a:prstClr val="white"/>
                </a:solidFill>
              </a:rPr>
              <a:pPr algn="l"/>
              <a:t>‹#›</a:t>
            </a:fld>
            <a:endParaRPr lang="en-GB" dirty="0">
              <a:solidFill>
                <a:prstClr val="white"/>
              </a:solidFill>
            </a:endParaRPr>
          </a:p>
        </p:txBody>
      </p:sp>
      <p:sp>
        <p:nvSpPr>
          <p:cNvPr id="8" name="Plassholder for bunntekst 7"/>
          <p:cNvSpPr>
            <a:spLocks noGrp="1"/>
          </p:cNvSpPr>
          <p:nvPr>
            <p:ph type="ftr" sz="quarter" idx="25"/>
          </p:nvPr>
        </p:nvSpPr>
        <p:spPr>
          <a:xfrm>
            <a:off x="0" y="0"/>
            <a:ext cx="3900" cy="0"/>
          </a:xfrm>
          <a:prstGeom prst="rect">
            <a:avLst/>
          </a:prstGeom>
        </p:spPr>
        <p:txBody>
          <a:bodyPr/>
          <a:lstStyle>
            <a:lvl1pPr>
              <a:defRPr sz="100">
                <a:solidFill>
                  <a:schemeClr val="bg1"/>
                </a:solidFill>
              </a:defRPr>
            </a:lvl1pPr>
          </a:lstStyle>
          <a:p>
            <a:r>
              <a:rPr lang="en-GB" smtClean="0">
                <a:solidFill>
                  <a:prstClr val="white"/>
                </a:solidFill>
              </a:rPr>
              <a:t>WORLD CLASS - through people, technology and dedication.</a:t>
            </a:r>
            <a:endParaRPr lang="en-GB" dirty="0">
              <a:solidFill>
                <a:prstClr val="white"/>
              </a:solidFill>
            </a:endParaRPr>
          </a:p>
        </p:txBody>
      </p:sp>
      <p:sp>
        <p:nvSpPr>
          <p:cNvPr id="11"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83249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Breather 1">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3.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9" name="43_Foto" descr="kongsberg_ppt_151211_01_as-3.jpg"/>
          <p:cNvPicPr>
            <a:picLocks noChangeAspect="1"/>
          </p:cNvPicPr>
          <p:nvPr userDrawn="1"/>
        </p:nvPicPr>
        <p:blipFill>
          <a:blip r:embed="rId4" cstate="print"/>
          <a:stretch>
            <a:fillRect/>
          </a:stretch>
        </p:blipFill>
        <p:spPr>
          <a:xfrm>
            <a:off x="0" y="0"/>
            <a:ext cx="9906000" cy="6858000"/>
          </a:xfrm>
          <a:prstGeom prst="rect">
            <a:avLst/>
          </a:prstGeom>
        </p:spPr>
      </p:pic>
      <p:pic>
        <p:nvPicPr>
          <p:cNvPr id="22" name="43_Mønster" descr="43_mønster_1.png"/>
          <p:cNvPicPr>
            <a:picLocks noChangeAspect="1"/>
          </p:cNvPicPr>
          <p:nvPr userDrawn="1"/>
        </p:nvPicPr>
        <p:blipFill>
          <a:blip r:embed="rId5" cstate="print"/>
          <a:stretch>
            <a:fillRect/>
          </a:stretch>
        </p:blipFill>
        <p:spPr>
          <a:xfrm>
            <a:off x="408" y="293"/>
            <a:ext cx="9905181" cy="6857435"/>
          </a:xfrm>
          <a:prstGeom prst="rect">
            <a:avLst/>
          </a:prstGeom>
        </p:spPr>
      </p:pic>
      <p:pic>
        <p:nvPicPr>
          <p:cNvPr id="11" name="169_Foto" descr="Amundsen spirit 079.jpg" hidden="1"/>
          <p:cNvPicPr>
            <a:picLocks noChangeAspect="1"/>
          </p:cNvPicPr>
          <p:nvPr userDrawn="1"/>
        </p:nvPicPr>
        <p:blipFill>
          <a:blip r:embed="rId6" cstate="print"/>
          <a:stretch>
            <a:fillRect/>
          </a:stretch>
        </p:blipFill>
        <p:spPr>
          <a:xfrm>
            <a:off x="1290" y="0"/>
            <a:ext cx="9951965" cy="6859200"/>
          </a:xfrm>
          <a:prstGeom prst="rect">
            <a:avLst/>
          </a:prstGeom>
        </p:spPr>
      </p:pic>
      <p:pic>
        <p:nvPicPr>
          <p:cNvPr id="21" name="169_Mønster" descr="169_mønster1.png" hidden="1"/>
          <p:cNvPicPr>
            <a:picLocks noChangeAspect="1"/>
          </p:cNvPicPr>
          <p:nvPr userDrawn="1"/>
        </p:nvPicPr>
        <p:blipFill>
          <a:blip r:embed="rId7" cstate="print"/>
          <a:stretch>
            <a:fillRect/>
          </a:stretch>
        </p:blipFill>
        <p:spPr>
          <a:xfrm>
            <a:off x="2936" y="12"/>
            <a:ext cx="9903065"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43_Tittellogo" descr="kongsberg_logo_main_white_wmark.png"/>
          <p:cNvPicPr>
            <a:picLocks noChangeAspect="1"/>
          </p:cNvPicPr>
          <p:nvPr userDrawn="1"/>
        </p:nvPicPr>
        <p:blipFill>
          <a:blip r:embed="rId8" cstate="print"/>
          <a:stretch>
            <a:fillRect/>
          </a:stretch>
        </p:blipFill>
        <p:spPr>
          <a:xfrm>
            <a:off x="8482013" y="3060000"/>
            <a:ext cx="818587" cy="720000"/>
          </a:xfrm>
          <a:prstGeom prst="rect">
            <a:avLst/>
          </a:prstGeom>
        </p:spPr>
      </p:pic>
      <p:pic>
        <p:nvPicPr>
          <p:cNvPr id="14"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6"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92167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Breather 2">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4.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8" name="43_Foto" descr="kongsberg_ppt_151211_01_as-4.jpg"/>
          <p:cNvPicPr>
            <a:picLocks noChangeAspect="1"/>
          </p:cNvPicPr>
          <p:nvPr userDrawn="1"/>
        </p:nvPicPr>
        <p:blipFill>
          <a:blip r:embed="rId4" cstate="print"/>
          <a:stretch>
            <a:fillRect/>
          </a:stretch>
        </p:blipFill>
        <p:spPr>
          <a:xfrm>
            <a:off x="0" y="0"/>
            <a:ext cx="9906000" cy="6858000"/>
          </a:xfrm>
          <a:prstGeom prst="rect">
            <a:avLst/>
          </a:prstGeom>
        </p:spPr>
      </p:pic>
      <p:pic>
        <p:nvPicPr>
          <p:cNvPr id="22" name="43_Mønster" descr="43_mønster_1.png"/>
          <p:cNvPicPr>
            <a:picLocks noChangeAspect="1"/>
          </p:cNvPicPr>
          <p:nvPr userDrawn="1"/>
        </p:nvPicPr>
        <p:blipFill>
          <a:blip r:embed="rId5" cstate="print"/>
          <a:stretch>
            <a:fillRect/>
          </a:stretch>
        </p:blipFill>
        <p:spPr>
          <a:xfrm>
            <a:off x="408" y="293"/>
            <a:ext cx="9905181" cy="6857435"/>
          </a:xfrm>
          <a:prstGeom prst="rect">
            <a:avLst/>
          </a:prstGeom>
        </p:spPr>
      </p:pic>
      <p:pic>
        <p:nvPicPr>
          <p:cNvPr id="11" name="169_Foto" descr="542391main_iss027e012224_full_NASA.jpg" hidden="1"/>
          <p:cNvPicPr>
            <a:picLocks noChangeAspect="1"/>
          </p:cNvPicPr>
          <p:nvPr userDrawn="1"/>
        </p:nvPicPr>
        <p:blipFill>
          <a:blip r:embed="rId6" cstate="print"/>
          <a:srcRect t="10679" b="7171"/>
          <a:stretch>
            <a:fillRect/>
          </a:stretch>
        </p:blipFill>
        <p:spPr>
          <a:xfrm>
            <a:off x="0" y="0"/>
            <a:ext cx="9906000" cy="6858000"/>
          </a:xfrm>
          <a:prstGeom prst="rect">
            <a:avLst/>
          </a:prstGeom>
        </p:spPr>
      </p:pic>
      <p:pic>
        <p:nvPicPr>
          <p:cNvPr id="21" name="169_Mønster" descr="169_mønster1.png" hidden="1"/>
          <p:cNvPicPr>
            <a:picLocks noChangeAspect="1"/>
          </p:cNvPicPr>
          <p:nvPr userDrawn="1"/>
        </p:nvPicPr>
        <p:blipFill>
          <a:blip r:embed="rId7" cstate="print"/>
          <a:stretch>
            <a:fillRect/>
          </a:stretch>
        </p:blipFill>
        <p:spPr>
          <a:xfrm>
            <a:off x="2936" y="12"/>
            <a:ext cx="9903065"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19" name="43_Tittellogo" descr="kongsberg_logo_main_white_wmark.png"/>
          <p:cNvPicPr>
            <a:picLocks noChangeAspect="1"/>
          </p:cNvPicPr>
          <p:nvPr userDrawn="1"/>
        </p:nvPicPr>
        <p:blipFill>
          <a:blip r:embed="rId8" cstate="print"/>
          <a:stretch>
            <a:fillRect/>
          </a:stretch>
        </p:blipFill>
        <p:spPr>
          <a:xfrm>
            <a:off x="8482013" y="3060000"/>
            <a:ext cx="818587" cy="720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6"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05777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Breather 3">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5.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8" name="43_Foto" descr="kongsberg_ppt_151211_01_as-5.jpg"/>
          <p:cNvPicPr>
            <a:picLocks noChangeAspect="1"/>
          </p:cNvPicPr>
          <p:nvPr userDrawn="1"/>
        </p:nvPicPr>
        <p:blipFill>
          <a:blip r:embed="rId4" cstate="print"/>
          <a:stretch>
            <a:fillRect/>
          </a:stretch>
        </p:blipFill>
        <p:spPr>
          <a:xfrm>
            <a:off x="0" y="4585"/>
            <a:ext cx="9906000" cy="6858000"/>
          </a:xfrm>
          <a:prstGeom prst="rect">
            <a:avLst/>
          </a:prstGeom>
        </p:spPr>
      </p:pic>
      <p:pic>
        <p:nvPicPr>
          <p:cNvPr id="21" name="43_Mønster" descr="43_mønster_1.png"/>
          <p:cNvPicPr>
            <a:picLocks noChangeAspect="1"/>
          </p:cNvPicPr>
          <p:nvPr userDrawn="1"/>
        </p:nvPicPr>
        <p:blipFill>
          <a:blip r:embed="rId5" cstate="print"/>
          <a:stretch>
            <a:fillRect/>
          </a:stretch>
        </p:blipFill>
        <p:spPr>
          <a:xfrm>
            <a:off x="3302" y="-1248"/>
            <a:ext cx="9905181" cy="6857435"/>
          </a:xfrm>
          <a:prstGeom prst="rect">
            <a:avLst/>
          </a:prstGeom>
        </p:spPr>
      </p:pic>
      <p:pic>
        <p:nvPicPr>
          <p:cNvPr id="11" name="169_Foto" descr="SJØ.jpg" hidden="1"/>
          <p:cNvPicPr>
            <a:picLocks noChangeAspect="1"/>
          </p:cNvPicPr>
          <p:nvPr userDrawn="1"/>
        </p:nvPicPr>
        <p:blipFill>
          <a:blip r:embed="rId6" cstate="print"/>
          <a:stretch>
            <a:fillRect/>
          </a:stretch>
        </p:blipFill>
        <p:spPr>
          <a:xfrm>
            <a:off x="1492" y="0"/>
            <a:ext cx="9903065" cy="6858000"/>
          </a:xfrm>
          <a:prstGeom prst="rect">
            <a:avLst/>
          </a:prstGeom>
        </p:spPr>
      </p:pic>
      <p:pic>
        <p:nvPicPr>
          <p:cNvPr id="20" name="169_Mønster" descr="169_mønster1.png" hidden="1"/>
          <p:cNvPicPr>
            <a:picLocks noChangeAspect="1"/>
          </p:cNvPicPr>
          <p:nvPr userDrawn="1"/>
        </p:nvPicPr>
        <p:blipFill>
          <a:blip r:embed="rId7" cstate="print"/>
          <a:stretch>
            <a:fillRect/>
          </a:stretch>
        </p:blipFill>
        <p:spPr>
          <a:xfrm>
            <a:off x="2936" y="12"/>
            <a:ext cx="9903065"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19" name="43_Tittellogo" descr="kongsberg_logo_main_white_wmark.png"/>
          <p:cNvPicPr>
            <a:picLocks noChangeAspect="1"/>
          </p:cNvPicPr>
          <p:nvPr userDrawn="1"/>
        </p:nvPicPr>
        <p:blipFill>
          <a:blip r:embed="rId8" cstate="print"/>
          <a:stretch>
            <a:fillRect/>
          </a:stretch>
        </p:blipFill>
        <p:spPr>
          <a:xfrm>
            <a:off x="8482013" y="3060000"/>
            <a:ext cx="818587" cy="720000"/>
          </a:xfrm>
          <a:prstGeom prst="rect">
            <a:avLst/>
          </a:prstGeom>
        </p:spPr>
      </p:pic>
      <p:pic>
        <p:nvPicPr>
          <p:cNvPr id="16"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7"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96129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mbined slide A">
    <p:spTree>
      <p:nvGrpSpPr>
        <p:cNvPr id="1" name=""/>
        <p:cNvGrpSpPr/>
        <p:nvPr/>
      </p:nvGrpSpPr>
      <p:grpSpPr>
        <a:xfrm>
          <a:off x="0" y="0"/>
          <a:ext cx="0" cy="0"/>
          <a:chOff x="0" y="0"/>
          <a:chExt cx="0" cy="0"/>
        </a:xfrm>
      </p:grpSpPr>
      <p:sp>
        <p:nvSpPr>
          <p:cNvPr id="13" name="Content Placeholder 2"/>
          <p:cNvSpPr>
            <a:spLocks noGrp="1"/>
          </p:cNvSpPr>
          <p:nvPr>
            <p:ph idx="1" hasCustomPrompt="1"/>
          </p:nvPr>
        </p:nvSpPr>
        <p:spPr>
          <a:xfrm>
            <a:off x="6393048" y="4416027"/>
            <a:ext cx="2931115" cy="1405901"/>
          </a:xfrm>
        </p:spPr>
        <p:txBody>
          <a:bodyPr>
            <a:normAutofit/>
          </a:bodyPr>
          <a:lstStyle>
            <a:lvl1pPr>
              <a:defRPr sz="1500"/>
            </a:lvl1pPr>
            <a:lvl2pPr>
              <a:defRPr sz="1500"/>
            </a:lvl2pPr>
            <a:lvl3pPr>
              <a:defRPr sz="1500"/>
            </a:lvl3pPr>
            <a:lvl4pPr>
              <a:defRPr sz="1500"/>
            </a:lvl4pPr>
            <a:lvl5pPr>
              <a:defRPr sz="1500"/>
            </a:lvl5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2" name="Title 1"/>
          <p:cNvSpPr>
            <a:spLocks noGrp="1"/>
          </p:cNvSpPr>
          <p:nvPr>
            <p:ph type="title" hasCustomPrompt="1"/>
          </p:nvPr>
        </p:nvSpPr>
        <p:spPr>
          <a:xfrm>
            <a:off x="6393048" y="1122835"/>
            <a:ext cx="2931115" cy="749105"/>
          </a:xfrm>
        </p:spPr>
        <p:txBody>
          <a:bodyPr/>
          <a:lstStyle>
            <a:lvl1pPr>
              <a:defRPr sz="1800"/>
            </a:lvl1pPr>
          </a:lstStyle>
          <a:p>
            <a:r>
              <a:rPr lang="en-GB" dirty="0" smtClean="0"/>
              <a:t>Click to add title</a:t>
            </a:r>
            <a:endParaRPr lang="en-GB" dirty="0"/>
          </a:p>
        </p:txBody>
      </p:sp>
      <p:sp>
        <p:nvSpPr>
          <p:cNvPr id="19" name="Picture Placeholder 18"/>
          <p:cNvSpPr>
            <a:spLocks noGrp="1"/>
          </p:cNvSpPr>
          <p:nvPr>
            <p:ph type="pic" sz="quarter" idx="18" hasCustomPrompt="1"/>
          </p:nvPr>
        </p:nvSpPr>
        <p:spPr>
          <a:xfrm>
            <a:off x="0" y="22"/>
            <a:ext cx="6241404" cy="5821876"/>
          </a:xfrm>
        </p:spPr>
        <p:txBody>
          <a:bodyPr/>
          <a:lstStyle>
            <a:lvl1pPr>
              <a:defRPr baseline="0"/>
            </a:lvl1pPr>
          </a:lstStyle>
          <a:p>
            <a:r>
              <a:rPr lang="en-GB" dirty="0" smtClean="0"/>
              <a:t>Picture (Size: 16 cm * 12,13 cm)</a:t>
            </a:r>
            <a:endParaRPr lang="en-GB" dirty="0"/>
          </a:p>
        </p:txBody>
      </p:sp>
      <p:sp>
        <p:nvSpPr>
          <p:cNvPr id="17" name="Picture Placeholder 16"/>
          <p:cNvSpPr>
            <a:spLocks noGrp="1"/>
          </p:cNvSpPr>
          <p:nvPr>
            <p:ph type="pic" sz="quarter" idx="19" hasCustomPrompt="1"/>
          </p:nvPr>
        </p:nvSpPr>
        <p:spPr>
          <a:xfrm>
            <a:off x="6393016" y="1871855"/>
            <a:ext cx="1718282" cy="1164208"/>
          </a:xfrm>
        </p:spPr>
        <p:txBody>
          <a:bodyPr/>
          <a:lstStyle>
            <a:lvl1pPr>
              <a:defRPr sz="1200"/>
            </a:lvl1pPr>
          </a:lstStyle>
          <a:p>
            <a:r>
              <a:rPr lang="en-GB" dirty="0" smtClean="0"/>
              <a:t>Picture (Size: 4,41 cm * 2,43 cm)</a:t>
            </a:r>
            <a:endParaRPr lang="en-GB" dirty="0"/>
          </a:p>
        </p:txBody>
      </p:sp>
      <p:sp>
        <p:nvSpPr>
          <p:cNvPr id="18" name="Picture Placeholder 16"/>
          <p:cNvSpPr>
            <a:spLocks noGrp="1"/>
          </p:cNvSpPr>
          <p:nvPr>
            <p:ph type="pic" sz="quarter" idx="20" hasCustomPrompt="1"/>
          </p:nvPr>
        </p:nvSpPr>
        <p:spPr>
          <a:xfrm>
            <a:off x="8187718" y="1871855"/>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20" name="Picture Placeholder 16"/>
          <p:cNvSpPr>
            <a:spLocks noGrp="1"/>
          </p:cNvSpPr>
          <p:nvPr>
            <p:ph type="pic" sz="quarter" idx="21" hasCustomPrompt="1"/>
          </p:nvPr>
        </p:nvSpPr>
        <p:spPr>
          <a:xfrm>
            <a:off x="6393016" y="3145067"/>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21" name="Picture Placeholder 16"/>
          <p:cNvSpPr>
            <a:spLocks noGrp="1"/>
          </p:cNvSpPr>
          <p:nvPr>
            <p:ph type="pic" sz="quarter" idx="22" hasCustomPrompt="1"/>
          </p:nvPr>
        </p:nvSpPr>
        <p:spPr>
          <a:xfrm>
            <a:off x="8187718" y="3145067"/>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16" name="conf"/>
          <p:cNvSpPr>
            <a:spLocks noGrp="1"/>
          </p:cNvSpPr>
          <p:nvPr>
            <p:ph type="body" sz="quarter" idx="23"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4" name="Date Placeholder 3"/>
          <p:cNvSpPr>
            <a:spLocks noGrp="1"/>
          </p:cNvSpPr>
          <p:nvPr>
            <p:ph type="dt" sz="half" idx="2"/>
          </p:nvPr>
        </p:nvSpPr>
        <p:spPr>
          <a:xfrm>
            <a:off x="2913328" y="6699643"/>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24" name="Footer Placeholder 4"/>
          <p:cNvSpPr>
            <a:spLocks noGrp="1"/>
          </p:cNvSpPr>
          <p:nvPr>
            <p:ph type="ftr" sz="quarter" idx="3"/>
          </p:nvPr>
        </p:nvSpPr>
        <p:spPr>
          <a:xfrm>
            <a:off x="4562957" y="6699643"/>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25" name="Slide Number Placeholder 5"/>
          <p:cNvSpPr>
            <a:spLocks noGrp="1"/>
          </p:cNvSpPr>
          <p:nvPr>
            <p:ph type="sldNum" sz="quarter" idx="4"/>
          </p:nvPr>
        </p:nvSpPr>
        <p:spPr>
          <a:xfrm>
            <a:off x="7842708" y="6699643"/>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99085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Combined slide B">
    <p:spTree>
      <p:nvGrpSpPr>
        <p:cNvPr id="1" name=""/>
        <p:cNvGrpSpPr/>
        <p:nvPr/>
      </p:nvGrpSpPr>
      <p:grpSpPr>
        <a:xfrm>
          <a:off x="0" y="0"/>
          <a:ext cx="0" cy="0"/>
          <a:chOff x="0" y="0"/>
          <a:chExt cx="0" cy="0"/>
        </a:xfrm>
      </p:grpSpPr>
      <p:sp>
        <p:nvSpPr>
          <p:cNvPr id="19" name="Picture Placeholder 18"/>
          <p:cNvSpPr>
            <a:spLocks noGrp="1"/>
          </p:cNvSpPr>
          <p:nvPr>
            <p:ph type="pic" sz="quarter" idx="18" hasCustomPrompt="1"/>
          </p:nvPr>
        </p:nvSpPr>
        <p:spPr>
          <a:xfrm>
            <a:off x="0" y="22"/>
            <a:ext cx="9906000" cy="3429844"/>
          </a:xfrm>
        </p:spPr>
        <p:txBody>
          <a:bodyPr/>
          <a:lstStyle>
            <a:lvl1pPr>
              <a:defRPr baseline="0"/>
            </a:lvl1pPr>
          </a:lstStyle>
          <a:p>
            <a:r>
              <a:rPr lang="en-GB" dirty="0" smtClean="0"/>
              <a:t>Picture (Size: 25,4cm * 9,53 cm) </a:t>
            </a:r>
            <a:endParaRPr lang="en-GB" dirty="0"/>
          </a:p>
        </p:txBody>
      </p:sp>
      <p:sp>
        <p:nvSpPr>
          <p:cNvPr id="11" name="Content Placeholder 2"/>
          <p:cNvSpPr>
            <a:spLocks noGrp="1"/>
          </p:cNvSpPr>
          <p:nvPr>
            <p:ph idx="1" hasCustomPrompt="1"/>
          </p:nvPr>
        </p:nvSpPr>
        <p:spPr>
          <a:xfrm>
            <a:off x="2590250" y="3551178"/>
            <a:ext cx="2931186" cy="2437427"/>
          </a:xfrm>
        </p:spPr>
        <p:txBody>
          <a:bodyPr>
            <a:normAutofit/>
          </a:bodyPr>
          <a:lstStyle>
            <a:lvl1pPr>
              <a:defRPr sz="1500"/>
            </a:lvl1pPr>
            <a:lvl2pPr>
              <a:defRPr sz="1500"/>
            </a:lvl2pPr>
            <a:lvl3pPr>
              <a:defRPr sz="1500"/>
            </a:lvl3pPr>
            <a:lvl4pPr>
              <a:defRPr sz="1500"/>
            </a:lvl4pPr>
            <a:lvl5pPr>
              <a:defRPr sz="1500"/>
            </a:lvl5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7" name="Picture Placeholder 16"/>
          <p:cNvSpPr>
            <a:spLocks noGrp="1"/>
          </p:cNvSpPr>
          <p:nvPr>
            <p:ph type="pic" sz="quarter" idx="19" hasCustomPrompt="1"/>
          </p:nvPr>
        </p:nvSpPr>
        <p:spPr>
          <a:xfrm>
            <a:off x="0" y="3551183"/>
            <a:ext cx="2286830" cy="1164208"/>
          </a:xfrm>
        </p:spPr>
        <p:txBody>
          <a:bodyPr/>
          <a:lstStyle>
            <a:lvl1pPr>
              <a:defRPr sz="1500" baseline="0"/>
            </a:lvl1pPr>
          </a:lstStyle>
          <a:p>
            <a:r>
              <a:rPr lang="en-GB" dirty="0" smtClean="0"/>
              <a:t>Picture (Size: 5,86 cm * 2,43 cm)</a:t>
            </a:r>
            <a:endParaRPr lang="en-GB" dirty="0"/>
          </a:p>
        </p:txBody>
      </p:sp>
      <p:sp>
        <p:nvSpPr>
          <p:cNvPr id="20" name="Picture Placeholder 16"/>
          <p:cNvSpPr>
            <a:spLocks noGrp="1"/>
          </p:cNvSpPr>
          <p:nvPr>
            <p:ph type="pic" sz="quarter" idx="21" hasCustomPrompt="1"/>
          </p:nvPr>
        </p:nvSpPr>
        <p:spPr>
          <a:xfrm>
            <a:off x="0" y="4824396"/>
            <a:ext cx="2286830"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500"/>
            </a:lvl1pPr>
          </a:lstStyle>
          <a:p>
            <a:r>
              <a:rPr lang="en-GB" dirty="0" smtClean="0"/>
              <a:t>Picture (Size: 5,86 cm * 2,43 cm)</a:t>
            </a:r>
          </a:p>
          <a:p>
            <a:endParaRPr lang="en-GB" dirty="0"/>
          </a:p>
        </p:txBody>
      </p:sp>
      <p:sp>
        <p:nvSpPr>
          <p:cNvPr id="15" name="logo_over_bilde"/>
          <p:cNvSpPr>
            <a:spLocks noGrp="1"/>
          </p:cNvSpPr>
          <p:nvPr>
            <p:ph type="body" sz="quarter" idx="25" hasCustomPrompt="1"/>
          </p:nvPr>
        </p:nvSpPr>
        <p:spPr>
          <a:xfrm>
            <a:off x="9009001" y="223200"/>
            <a:ext cx="6123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18" name="conf"/>
          <p:cNvSpPr>
            <a:spLocks noGrp="1"/>
          </p:cNvSpPr>
          <p:nvPr>
            <p:ph type="body" sz="quarter" idx="22" hasCustomPrompt="1"/>
          </p:nvPr>
        </p:nvSpPr>
        <p:spPr>
          <a:xfrm>
            <a:off x="0" y="6696058"/>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2" name="Date Placeholder 3"/>
          <p:cNvSpPr>
            <a:spLocks noGrp="1"/>
          </p:cNvSpPr>
          <p:nvPr>
            <p:ph type="dt" sz="half" idx="2"/>
          </p:nvPr>
        </p:nvSpPr>
        <p:spPr>
          <a:xfrm>
            <a:off x="2913328" y="6699643"/>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21" name="Footer Placeholder 4"/>
          <p:cNvSpPr>
            <a:spLocks noGrp="1"/>
          </p:cNvSpPr>
          <p:nvPr>
            <p:ph type="ftr" sz="quarter" idx="3"/>
          </p:nvPr>
        </p:nvSpPr>
        <p:spPr>
          <a:xfrm>
            <a:off x="4562957" y="6699643"/>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22" name="Slide Number Placeholder 5"/>
          <p:cNvSpPr>
            <a:spLocks noGrp="1"/>
          </p:cNvSpPr>
          <p:nvPr>
            <p:ph type="sldNum" sz="quarter" idx="4"/>
          </p:nvPr>
        </p:nvSpPr>
        <p:spPr>
          <a:xfrm>
            <a:off x="7842708" y="6699643"/>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154163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7" name="Media Placeholder 6"/>
          <p:cNvSpPr>
            <a:spLocks noGrp="1"/>
          </p:cNvSpPr>
          <p:nvPr>
            <p:ph type="media" sz="quarter" idx="13"/>
          </p:nvPr>
        </p:nvSpPr>
        <p:spPr>
          <a:xfrm>
            <a:off x="581294" y="520703"/>
            <a:ext cx="8272198" cy="5596468"/>
          </a:xfrm>
        </p:spPr>
        <p:txBody>
          <a:bodyPr/>
          <a:lstStyle/>
          <a:p>
            <a:r>
              <a:rPr lang="en-US" smtClean="0"/>
              <a:t>Click icon to add media</a:t>
            </a:r>
            <a:endParaRPr lang="nb-NO"/>
          </a:p>
        </p:txBody>
      </p:sp>
      <p:sp>
        <p:nvSpPr>
          <p:cNvPr id="9"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8" name="Date Placeholder 3"/>
          <p:cNvSpPr>
            <a:spLocks noGrp="1"/>
          </p:cNvSpPr>
          <p:nvPr>
            <p:ph type="dt" sz="half" idx="2"/>
          </p:nvPr>
        </p:nvSpPr>
        <p:spPr>
          <a:xfrm>
            <a:off x="2913328" y="6699643"/>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0" name="Footer Placeholder 4"/>
          <p:cNvSpPr>
            <a:spLocks noGrp="1"/>
          </p:cNvSpPr>
          <p:nvPr>
            <p:ph type="ftr" sz="quarter" idx="3"/>
          </p:nvPr>
        </p:nvSpPr>
        <p:spPr>
          <a:xfrm>
            <a:off x="4562957" y="6699643"/>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1" name="Slide Number Placeholder 5"/>
          <p:cNvSpPr>
            <a:spLocks noGrp="1"/>
          </p:cNvSpPr>
          <p:nvPr>
            <p:ph type="sldNum" sz="quarter" idx="4"/>
          </p:nvPr>
        </p:nvSpPr>
        <p:spPr>
          <a:xfrm>
            <a:off x="7842708" y="6699643"/>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420348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The last slide">
    <p:bg>
      <p:bgPr>
        <a:solidFill>
          <a:schemeClr val="bg1"/>
        </a:solidFill>
        <a:effectLst/>
      </p:bgPr>
    </p:bg>
    <p:spTree>
      <p:nvGrpSpPr>
        <p:cNvPr id="1" name=""/>
        <p:cNvGrpSpPr/>
        <p:nvPr/>
      </p:nvGrpSpPr>
      <p:grpSpPr>
        <a:xfrm>
          <a:off x="0" y="0"/>
          <a:ext cx="0" cy="0"/>
          <a:chOff x="0" y="0"/>
          <a:chExt cx="0" cy="0"/>
        </a:xfrm>
      </p:grpSpPr>
      <p:pic>
        <p:nvPicPr>
          <p:cNvPr id="12" name="1610_Foto" descr="kongsberg_ppt_221211_01_as_16x10-2.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8"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7" name="169_Foto" descr="_MG_0629.jpg" hidden="1"/>
          <p:cNvPicPr>
            <a:picLocks noChangeAspect="1"/>
          </p:cNvPicPr>
          <p:nvPr userDrawn="1"/>
        </p:nvPicPr>
        <p:blipFill>
          <a:blip r:embed="rId4" cstate="print"/>
          <a:srcRect t="8606" b="7019"/>
          <a:stretch>
            <a:fillRect/>
          </a:stretch>
        </p:blipFill>
        <p:spPr>
          <a:xfrm>
            <a:off x="0" y="0"/>
            <a:ext cx="9906000" cy="6858000"/>
          </a:xfrm>
          <a:prstGeom prst="rect">
            <a:avLst/>
          </a:prstGeom>
        </p:spPr>
      </p:pic>
      <p:pic>
        <p:nvPicPr>
          <p:cNvPr id="15" name="169_Mønster" descr="169_mønster1.png" hidden="1"/>
          <p:cNvPicPr>
            <a:picLocks noChangeAspect="1"/>
          </p:cNvPicPr>
          <p:nvPr userDrawn="1"/>
        </p:nvPicPr>
        <p:blipFill>
          <a:blip r:embed="rId5" cstate="print"/>
          <a:stretch>
            <a:fillRect/>
          </a:stretch>
        </p:blipFill>
        <p:spPr>
          <a:xfrm>
            <a:off x="2936" y="12"/>
            <a:ext cx="9903065" cy="6857999"/>
          </a:xfrm>
          <a:prstGeom prst="rect">
            <a:avLst/>
          </a:prstGeom>
        </p:spPr>
      </p:pic>
      <p:pic>
        <p:nvPicPr>
          <p:cNvPr id="21" name="43_Foto" descr="kongsberg_ppt_151211_01_as-2.jpg"/>
          <p:cNvPicPr>
            <a:picLocks noChangeAspect="1"/>
          </p:cNvPicPr>
          <p:nvPr userDrawn="1"/>
        </p:nvPicPr>
        <p:blipFill>
          <a:blip r:embed="rId6" cstate="print"/>
          <a:stretch>
            <a:fillRect/>
          </a:stretch>
        </p:blipFill>
        <p:spPr>
          <a:xfrm>
            <a:off x="0" y="0"/>
            <a:ext cx="9906000" cy="6858000"/>
          </a:xfrm>
          <a:prstGeom prst="rect">
            <a:avLst/>
          </a:prstGeom>
        </p:spPr>
      </p:pic>
      <p:pic>
        <p:nvPicPr>
          <p:cNvPr id="13" name="43_Mønster" descr="43_mønster_1.png"/>
          <p:cNvPicPr>
            <a:picLocks noChangeAspect="1"/>
          </p:cNvPicPr>
          <p:nvPr userDrawn="1"/>
        </p:nvPicPr>
        <p:blipFill>
          <a:blip r:embed="rId7" cstate="print"/>
          <a:stretch>
            <a:fillRect/>
          </a:stretch>
        </p:blipFill>
        <p:spPr>
          <a:xfrm>
            <a:off x="408" y="293"/>
            <a:ext cx="9905181" cy="6857435"/>
          </a:xfrm>
          <a:prstGeom prst="rect">
            <a:avLst/>
          </a:prstGeom>
        </p:spPr>
      </p:pic>
      <p:sp>
        <p:nvSpPr>
          <p:cNvPr id="11" name="TekstSylinder 10"/>
          <p:cNvSpPr txBox="1"/>
          <p:nvPr userDrawn="1"/>
        </p:nvSpPr>
        <p:spPr>
          <a:xfrm>
            <a:off x="858000" y="3368941"/>
            <a:ext cx="3314913" cy="153888"/>
          </a:xfrm>
          <a:prstGeom prst="rect">
            <a:avLst/>
          </a:prstGeom>
          <a:noFill/>
        </p:spPr>
        <p:txBody>
          <a:bodyPr wrap="square" lIns="0" tIns="0" rIns="0" bIns="0" rtlCol="0">
            <a:spAutoFit/>
          </a:bodyPr>
          <a:lstStyle/>
          <a:p>
            <a:pPr algn="l" defTabSz="914249" fontAlgn="auto">
              <a:spcBef>
                <a:spcPts val="0"/>
              </a:spcBef>
              <a:spcAft>
                <a:spcPts val="0"/>
              </a:spcAft>
            </a:pPr>
            <a:r>
              <a:rPr lang="en-GB" sz="1000" b="1" noProof="1" smtClean="0">
                <a:solidFill>
                  <a:prstClr val="white"/>
                </a:solidFill>
                <a:latin typeface="Arial"/>
              </a:rPr>
              <a:t>kongsberg.com</a:t>
            </a:r>
            <a:endParaRPr lang="en-GB" sz="1000" b="1" noProof="1">
              <a:solidFill>
                <a:prstClr val="white"/>
              </a:solidFill>
              <a:latin typeface="Arial"/>
            </a:endParaRPr>
          </a:p>
        </p:txBody>
      </p:sp>
      <p:pic>
        <p:nvPicPr>
          <p:cNvPr id="22" name="43_Tittellogo" descr="kongsberg_logo_main_white_wmark.png"/>
          <p:cNvPicPr>
            <a:picLocks noChangeAspect="1"/>
          </p:cNvPicPr>
          <p:nvPr userDrawn="1"/>
        </p:nvPicPr>
        <p:blipFill>
          <a:blip r:embed="rId8" cstate="print"/>
          <a:stretch>
            <a:fillRect/>
          </a:stretch>
        </p:blipFill>
        <p:spPr>
          <a:xfrm>
            <a:off x="8482013" y="3060000"/>
            <a:ext cx="818587" cy="720000"/>
          </a:xfrm>
          <a:prstGeom prst="rect">
            <a:avLst/>
          </a:prstGeom>
        </p:spPr>
      </p:pic>
      <p:pic>
        <p:nvPicPr>
          <p:cNvPr id="16"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24"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sp>
        <p:nvSpPr>
          <p:cNvPr id="19"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941720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21">
    <p:bg>
      <p:bgPr>
        <a:solidFill>
          <a:schemeClr val="bg1"/>
        </a:solidFill>
        <a:effectLst/>
      </p:bgPr>
    </p:bg>
    <p:spTree>
      <p:nvGrpSpPr>
        <p:cNvPr id="1" name=""/>
        <p:cNvGrpSpPr/>
        <p:nvPr/>
      </p:nvGrpSpPr>
      <p:grpSpPr>
        <a:xfrm>
          <a:off x="0" y="0"/>
          <a:ext cx="0" cy="0"/>
          <a:chOff x="0" y="0"/>
          <a:chExt cx="0" cy="0"/>
        </a:xfrm>
      </p:grpSpPr>
      <p:pic>
        <p:nvPicPr>
          <p:cNvPr id="4" name="Picture 11" descr="IMG_0047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54"/>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88314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title" preserve="1">
  <p:cSld name="Title slide 15">
    <p:bg>
      <p:bgPr>
        <a:solidFill>
          <a:schemeClr val="bg1"/>
        </a:solidFill>
        <a:effectLst/>
      </p:bgPr>
    </p:bg>
    <p:spTree>
      <p:nvGrpSpPr>
        <p:cNvPr id="1" name=""/>
        <p:cNvGrpSpPr/>
        <p:nvPr/>
      </p:nvGrpSpPr>
      <p:grpSpPr>
        <a:xfrm>
          <a:off x="0" y="0"/>
          <a:ext cx="0" cy="0"/>
          <a:chOff x="0" y="0"/>
          <a:chExt cx="0" cy="0"/>
        </a:xfrm>
      </p:grpSpPr>
      <p:pic>
        <p:nvPicPr>
          <p:cNvPr id="17" name="1610_Foto" hidden="1"/>
          <p:cNvPicPr>
            <a:picLocks noChangeAspect="1"/>
          </p:cNvPicPr>
          <p:nvPr userDrawn="1"/>
        </p:nvPicPr>
        <p:blipFill rotWithShape="1">
          <a:blip r:embed="rId2">
            <a:extLst>
              <a:ext uri="{28A0092B-C50C-407E-A947-70E740481C1C}">
                <a14:useLocalDpi xmlns:a14="http://schemas.microsoft.com/office/drawing/2010/main" val="0"/>
              </a:ext>
            </a:extLst>
          </a:blip>
          <a:srcRect b="16686"/>
          <a:stretch/>
        </p:blipFill>
        <p:spPr>
          <a:xfrm>
            <a:off x="0" y="0"/>
            <a:ext cx="9906000" cy="6856416"/>
          </a:xfrm>
          <a:prstGeom prst="rect">
            <a:avLst/>
          </a:prstGeom>
        </p:spPr>
      </p:pic>
      <p:pic>
        <p:nvPicPr>
          <p:cNvPr id="16" name="169_Foto" hidden="1"/>
          <p:cNvPicPr>
            <a:picLocks noChangeAspect="1"/>
          </p:cNvPicPr>
          <p:nvPr userDrawn="1"/>
        </p:nvPicPr>
        <p:blipFill rotWithShape="1">
          <a:blip r:embed="rId2">
            <a:extLst>
              <a:ext uri="{28A0092B-C50C-407E-A947-70E740481C1C}">
                <a14:useLocalDpi xmlns:a14="http://schemas.microsoft.com/office/drawing/2010/main" val="0"/>
              </a:ext>
            </a:extLst>
          </a:blip>
          <a:srcRect b="25017"/>
          <a:stretch/>
        </p:blipFill>
        <p:spPr>
          <a:xfrm>
            <a:off x="0" y="0"/>
            <a:ext cx="9906000" cy="6856416"/>
          </a:xfrm>
          <a:prstGeom prst="rect">
            <a:avLst/>
          </a:prstGeom>
        </p:spPr>
      </p:pic>
      <p:pic>
        <p:nvPicPr>
          <p:cNvPr id="12" name="43_Fot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pic>
        <p:nvPicPr>
          <p:cNvPr id="6" name="169_Mønster" descr="169_mønster1.png" hidden="1"/>
          <p:cNvPicPr>
            <a:picLocks noChangeAspect="1"/>
          </p:cNvPicPr>
          <p:nvPr userDrawn="1"/>
        </p:nvPicPr>
        <p:blipFill>
          <a:blip r:embed="rId3" cstate="screen"/>
          <a:srcRect/>
          <a:stretch>
            <a:fillRect/>
          </a:stretch>
        </p:blipFill>
        <p:spPr bwMode="auto">
          <a:xfrm>
            <a:off x="1" y="1588"/>
            <a:ext cx="9902560" cy="6858000"/>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4" cstate="screen"/>
          <a:srcRect/>
          <a:stretch>
            <a:fillRect/>
          </a:stretch>
        </p:blipFill>
        <p:spPr bwMode="auto">
          <a:xfrm>
            <a:off x="3440"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5" cstate="screen"/>
          <a:srcRect/>
          <a:stretch>
            <a:fillRect/>
          </a:stretch>
        </p:blipFill>
        <p:spPr bwMode="auto">
          <a:xfrm>
            <a:off x="0" y="-1585"/>
            <a:ext cx="9904280" cy="6858001"/>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effectLst>
                  <a:outerShdw blurRad="38100" dist="38100" dir="2700000" algn="tl">
                    <a:srgbClr val="000000">
                      <a:alpha val="43137"/>
                    </a:srgbClr>
                  </a:outerShdw>
                </a:effectLst>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
        <p:nvSpPr>
          <p:cNvPr id="15" name="conf"/>
          <p:cNvSpPr txBox="1">
            <a:spLocks/>
          </p:cNvSpPr>
          <p:nvPr userDrawn="1"/>
        </p:nvSpPr>
        <p:spPr>
          <a:xfrm>
            <a:off x="0" y="6696000"/>
            <a:ext cx="9906000" cy="162000"/>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2014 KONGSBERG – All rights reserved.</a:t>
            </a:r>
            <a:endParaRPr lang="en-GB" sz="450" dirty="0">
              <a:solidFill>
                <a:prstClr val="black"/>
              </a:solidFill>
              <a:latin typeface="Arial"/>
            </a:endParaRPr>
          </a:p>
        </p:txBody>
      </p:sp>
      <p:pic>
        <p:nvPicPr>
          <p:cNvPr id="18" name="169_Tittellogo"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659612"/>
            <a:ext cx="841176" cy="1448711"/>
          </a:xfrm>
          <a:prstGeom prst="rect">
            <a:avLst/>
          </a:prstGeom>
        </p:spPr>
      </p:pic>
      <p:pic>
        <p:nvPicPr>
          <p:cNvPr id="19" name="1610_Tittellogo"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644175"/>
            <a:ext cx="841176" cy="1303840"/>
          </a:xfrm>
          <a:prstGeom prst="rect">
            <a:avLst/>
          </a:prstGeom>
        </p:spPr>
      </p:pic>
      <p:pic>
        <p:nvPicPr>
          <p:cNvPr id="20" name="43_Tittellogo"/>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876807"/>
            <a:ext cx="841176" cy="1086532"/>
          </a:xfrm>
          <a:prstGeom prst="rect">
            <a:avLst/>
          </a:prstGeom>
        </p:spPr>
      </p:pic>
    </p:spTree>
    <p:extLst>
      <p:ext uri="{BB962C8B-B14F-4D97-AF65-F5344CB8AC3E}">
        <p14:creationId xmlns:p14="http://schemas.microsoft.com/office/powerpoint/2010/main" val="3393911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Pr>
        <a:solidFill>
          <a:schemeClr val="bg1"/>
        </a:solidFill>
        <a:effectLst/>
      </p:bgPr>
    </p:bg>
    <p:spTree>
      <p:nvGrpSpPr>
        <p:cNvPr id="1" name=""/>
        <p:cNvGrpSpPr/>
        <p:nvPr/>
      </p:nvGrpSpPr>
      <p:grpSpPr>
        <a:xfrm>
          <a:off x="0" y="0"/>
          <a:ext cx="0" cy="0"/>
          <a:chOff x="0" y="0"/>
          <a:chExt cx="0" cy="0"/>
        </a:xfrm>
      </p:grpSpPr>
      <p:pic>
        <p:nvPicPr>
          <p:cNvPr id="16" name="1610_Foto" hidden="1"/>
          <p:cNvPicPr>
            <a:picLocks noChangeAspect="1"/>
          </p:cNvPicPr>
          <p:nvPr userDrawn="1"/>
        </p:nvPicPr>
        <p:blipFill rotWithShape="1">
          <a:blip r:embed="rId2">
            <a:extLst>
              <a:ext uri="{28A0092B-C50C-407E-A947-70E740481C1C}">
                <a14:useLocalDpi xmlns:a14="http://schemas.microsoft.com/office/drawing/2010/main" val="0"/>
              </a:ext>
            </a:extLst>
          </a:blip>
          <a:srcRect b="16667"/>
          <a:stretch/>
        </p:blipFill>
        <p:spPr>
          <a:xfrm>
            <a:off x="0" y="0"/>
            <a:ext cx="9906000" cy="6858000"/>
          </a:xfrm>
          <a:prstGeom prst="rect">
            <a:avLst/>
          </a:prstGeom>
        </p:spPr>
      </p:pic>
      <p:pic>
        <p:nvPicPr>
          <p:cNvPr id="15" name="169_Foto" hidden="1"/>
          <p:cNvPicPr>
            <a:picLocks noChangeAspect="1"/>
          </p:cNvPicPr>
          <p:nvPr userDrawn="1"/>
        </p:nvPicPr>
        <p:blipFill rotWithShape="1">
          <a:blip r:embed="rId2">
            <a:extLst>
              <a:ext uri="{28A0092B-C50C-407E-A947-70E740481C1C}">
                <a14:useLocalDpi xmlns:a14="http://schemas.microsoft.com/office/drawing/2010/main" val="0"/>
              </a:ext>
            </a:extLst>
          </a:blip>
          <a:srcRect b="25000"/>
          <a:stretch/>
        </p:blipFill>
        <p:spPr>
          <a:xfrm>
            <a:off x="0" y="0"/>
            <a:ext cx="9906000" cy="6858000"/>
          </a:xfrm>
          <a:prstGeom prst="rect">
            <a:avLst/>
          </a:prstGeom>
        </p:spPr>
      </p:pic>
      <p:pic>
        <p:nvPicPr>
          <p:cNvPr id="14" name="43_Foto"/>
          <p:cNvPicPr>
            <a:picLocks noChangeAspect="1"/>
          </p:cNvPicPr>
          <p:nvPr userDrawn="1"/>
        </p:nvPicPr>
        <p:blipFill rotWithShape="1">
          <a:blip r:embed="rId2">
            <a:extLst>
              <a:ext uri="{28A0092B-C50C-407E-A947-70E740481C1C}">
                <a14:useLocalDpi xmlns:a14="http://schemas.microsoft.com/office/drawing/2010/main" val="0"/>
              </a:ext>
            </a:extLst>
          </a:blip>
          <a:srcRect b="25000"/>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3" cstate="screen"/>
          <a:srcRect/>
          <a:stretch>
            <a:fillRect/>
          </a:stretch>
        </p:blipFill>
        <p:spPr bwMode="auto">
          <a:xfrm>
            <a:off x="0" y="-1585"/>
            <a:ext cx="9904280" cy="6858001"/>
          </a:xfrm>
          <a:prstGeom prst="rect">
            <a:avLst/>
          </a:prstGeom>
          <a:noFill/>
          <a:ln w="9525">
            <a:noFill/>
            <a:miter lim="800000"/>
            <a:headEnd/>
            <a:tailEnd/>
          </a:ln>
        </p:spPr>
      </p:pic>
      <p:pic>
        <p:nvPicPr>
          <p:cNvPr id="22" name="43_Tittel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480309" y="2876807"/>
            <a:ext cx="841176" cy="1086532"/>
          </a:xfrm>
          <a:prstGeom prst="rect">
            <a:avLst/>
          </a:prstGeom>
        </p:spPr>
      </p:pic>
      <p:pic>
        <p:nvPicPr>
          <p:cNvPr id="12" name="169_Mønster" descr="169_mønster1.png" hidden="1"/>
          <p:cNvPicPr>
            <a:picLocks noChangeAspect="1"/>
          </p:cNvPicPr>
          <p:nvPr userDrawn="1"/>
        </p:nvPicPr>
        <p:blipFill>
          <a:blip r:embed="rId5" cstate="screen"/>
          <a:srcRect/>
          <a:stretch>
            <a:fillRect/>
          </a:stretch>
        </p:blipFill>
        <p:spPr bwMode="auto">
          <a:xfrm>
            <a:off x="1" y="1588"/>
            <a:ext cx="9902560" cy="6858000"/>
          </a:xfrm>
          <a:prstGeom prst="rect">
            <a:avLst/>
          </a:prstGeom>
          <a:noFill/>
          <a:ln w="9525">
            <a:noFill/>
            <a:miter lim="800000"/>
            <a:headEnd/>
            <a:tailEnd/>
          </a:ln>
        </p:spPr>
      </p:pic>
      <p:pic>
        <p:nvPicPr>
          <p:cNvPr id="19" name="169_Tittellogo"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480309" y="2659612"/>
            <a:ext cx="841176" cy="1448711"/>
          </a:xfrm>
          <a:prstGeom prst="rect">
            <a:avLst/>
          </a:prstGeom>
        </p:spPr>
      </p:pic>
      <p:pic>
        <p:nvPicPr>
          <p:cNvPr id="13" name="1610_Mønster" descr="1610_mønster1.png" hidden="1"/>
          <p:cNvPicPr>
            <a:picLocks noChangeAspect="1"/>
          </p:cNvPicPr>
          <p:nvPr userDrawn="1"/>
        </p:nvPicPr>
        <p:blipFill>
          <a:blip r:embed="rId6" cstate="screen"/>
          <a:srcRect/>
          <a:stretch>
            <a:fillRect/>
          </a:stretch>
        </p:blipFill>
        <p:spPr bwMode="auto">
          <a:xfrm>
            <a:off x="3440" y="1591"/>
            <a:ext cx="9899121" cy="6854825"/>
          </a:xfrm>
          <a:prstGeom prst="rect">
            <a:avLst/>
          </a:prstGeom>
          <a:noFill/>
          <a:ln w="9525">
            <a:noFill/>
            <a:miter lim="800000"/>
            <a:headEnd/>
            <a:tailEnd/>
          </a:ln>
        </p:spPr>
      </p:pic>
      <p:pic>
        <p:nvPicPr>
          <p:cNvPr id="21" name="1610_Tittellogo"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480309" y="2644175"/>
            <a:ext cx="841176" cy="1303840"/>
          </a:xfrm>
          <a:prstGeom prst="rect">
            <a:avLst/>
          </a:prstGeom>
        </p:spPr>
      </p:pic>
      <p:sp>
        <p:nvSpPr>
          <p:cNvPr id="2" name="T1"/>
          <p:cNvSpPr>
            <a:spLocks noGrp="1"/>
          </p:cNvSpPr>
          <p:nvPr>
            <p:ph type="ctrTitle" hasCustomPrompt="1"/>
          </p:nvPr>
        </p:nvSpPr>
        <p:spPr>
          <a:xfrm>
            <a:off x="975000" y="1414643"/>
            <a:ext cx="8420100" cy="478800"/>
          </a:xfrm>
        </p:spPr>
        <p:txBody>
          <a:bodyPr lIns="0" tIns="0" rIns="0" bIns="0" anchor="t" anchorCtr="0">
            <a:noAutofit/>
          </a:bodyPr>
          <a:lstStyle>
            <a:lvl1pPr algn="l">
              <a:defRPr sz="2800" b="1">
                <a:solidFill>
                  <a:schemeClr val="bg1"/>
                </a:solidFill>
                <a:effectLst>
                  <a:outerShdw blurRad="38100" dist="38100" dir="2700000" algn="tl">
                    <a:srgbClr val="000000">
                      <a:alpha val="43137"/>
                    </a:srgbClr>
                  </a:outerShdw>
                </a:effectLst>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43"/>
            <a:ext cx="8420100" cy="309600"/>
          </a:xfrm>
        </p:spPr>
        <p:txBody>
          <a:bodyPr lIns="0" tIns="0" rIns="0" bIns="0" anchor="t" anchorCtr="0">
            <a:noAutofit/>
          </a:bodyPr>
          <a:lstStyle>
            <a:lvl1pPr marL="0" indent="0" algn="l">
              <a:buNone/>
              <a:defRPr sz="1800" b="1">
                <a:solidFill>
                  <a:schemeClr val="bg1"/>
                </a:solidFill>
                <a:effectLst>
                  <a:outerShdw blurRad="38100" dist="38100" dir="2700000" algn="tl">
                    <a:srgbClr val="000000">
                      <a:alpha val="43137"/>
                    </a:srgbClr>
                  </a:outerShdw>
                </a:effectLst>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4" name="conf"/>
          <p:cNvSpPr txBox="1">
            <a:spLocks/>
          </p:cNvSpPr>
          <p:nvPr userDrawn="1"/>
        </p:nvSpPr>
        <p:spPr>
          <a:xfrm>
            <a:off x="0" y="6696000"/>
            <a:ext cx="9906000" cy="162000"/>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2014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88185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title" preserve="1">
  <p:cSld name="Title slide light">
    <p:bg>
      <p:bgPr>
        <a:solidFill>
          <a:schemeClr val="bg1"/>
        </a:solidFill>
        <a:effectLst/>
      </p:bgPr>
    </p:bg>
    <p:spTree>
      <p:nvGrpSpPr>
        <p:cNvPr id="1" name=""/>
        <p:cNvGrpSpPr/>
        <p:nvPr/>
      </p:nvGrpSpPr>
      <p:grpSpPr>
        <a:xfrm>
          <a:off x="0" y="0"/>
          <a:ext cx="0" cy="0"/>
          <a:chOff x="0" y="0"/>
          <a:chExt cx="0" cy="0"/>
        </a:xfrm>
      </p:grpSpPr>
      <p:pic>
        <p:nvPicPr>
          <p:cNvPr id="25" name="169_Mønster" descr="169_mønster1_25p.png" hidden="1"/>
          <p:cNvPicPr>
            <a:picLocks noChangeAspect="1"/>
          </p:cNvPicPr>
          <p:nvPr userDrawn="1"/>
        </p:nvPicPr>
        <p:blipFill>
          <a:blip r:embed="rId2" cstate="print"/>
          <a:stretch>
            <a:fillRect/>
          </a:stretch>
        </p:blipFill>
        <p:spPr>
          <a:xfrm>
            <a:off x="1467" y="0"/>
            <a:ext cx="9903066" cy="6858000"/>
          </a:xfrm>
          <a:prstGeom prst="rect">
            <a:avLst/>
          </a:prstGeom>
        </p:spPr>
      </p:pic>
      <p:pic>
        <p:nvPicPr>
          <p:cNvPr id="23" name="43_Mønster" descr="43_mønster_1_25p.png"/>
          <p:cNvPicPr>
            <a:picLocks noChangeAspect="1"/>
          </p:cNvPicPr>
          <p:nvPr userDrawn="1"/>
        </p:nvPicPr>
        <p:blipFill>
          <a:blip r:embed="rId3" cstate="print"/>
          <a:stretch>
            <a:fillRect/>
          </a:stretch>
        </p:blipFill>
        <p:spPr>
          <a:xfrm>
            <a:off x="411" y="294"/>
            <a:ext cx="9905182" cy="6857435"/>
          </a:xfrm>
          <a:prstGeom prst="rect">
            <a:avLst/>
          </a:prstGeom>
        </p:spPr>
      </p:pic>
      <p:pic>
        <p:nvPicPr>
          <p:cNvPr id="16" name="1610_mønster" descr="1610_mønster1_25p.png" hidden="1"/>
          <p:cNvPicPr>
            <a:picLocks noChangeAspect="1"/>
          </p:cNvPicPr>
          <p:nvPr userDrawn="1"/>
        </p:nvPicPr>
        <p:blipFill>
          <a:blip r:embed="rId4" cstate="print"/>
          <a:stretch>
            <a:fillRect/>
          </a:stretch>
        </p:blipFill>
        <p:spPr>
          <a:xfrm>
            <a:off x="3713" y="2112"/>
            <a:ext cx="9898578" cy="6853776"/>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13" name="conf"/>
          <p:cNvSpPr txBox="1">
            <a:spLocks/>
          </p:cNvSpPr>
          <p:nvPr userDrawn="1"/>
        </p:nvSpPr>
        <p:spPr>
          <a:xfrm>
            <a:off x="0" y="6696000"/>
            <a:ext cx="9906000" cy="162000"/>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2014 KONGSBERG – All rights reserved.</a:t>
            </a:r>
            <a:endParaRPr lang="en-GB" sz="450" dirty="0">
              <a:solidFill>
                <a:prstClr val="black"/>
              </a:solidFill>
              <a:latin typeface="Arial"/>
            </a:endParaRPr>
          </a:p>
        </p:txBody>
      </p:sp>
      <p:pic>
        <p:nvPicPr>
          <p:cNvPr id="11" name="169_Tittellogo"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78602" y="2660983"/>
            <a:ext cx="845386" cy="1446911"/>
          </a:xfrm>
          <a:prstGeom prst="rect">
            <a:avLst/>
          </a:prstGeom>
        </p:spPr>
      </p:pic>
      <p:pic>
        <p:nvPicPr>
          <p:cNvPr id="12" name="1610_Tittellogo" hidden="1"/>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78603" y="2642819"/>
            <a:ext cx="841693" cy="1304640"/>
          </a:xfrm>
          <a:prstGeom prst="rect">
            <a:avLst/>
          </a:prstGeom>
        </p:spPr>
      </p:pic>
      <p:pic>
        <p:nvPicPr>
          <p:cNvPr id="15" name="43_Tittellogo"/>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478603" y="2876068"/>
            <a:ext cx="841693" cy="1087200"/>
          </a:xfrm>
          <a:prstGeom prst="rect">
            <a:avLst/>
          </a:prstGeom>
        </p:spPr>
      </p:pic>
    </p:spTree>
    <p:extLst>
      <p:ext uri="{BB962C8B-B14F-4D97-AF65-F5344CB8AC3E}">
        <p14:creationId xmlns:p14="http://schemas.microsoft.com/office/powerpoint/2010/main" val="3331243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title" preserve="1">
  <p:cSld name="1_Title slide 15">
    <p:bg>
      <p:bgPr>
        <a:solidFill>
          <a:schemeClr val="bg1"/>
        </a:solidFill>
        <a:effectLst/>
      </p:bgPr>
    </p:bg>
    <p:spTree>
      <p:nvGrpSpPr>
        <p:cNvPr id="1" name=""/>
        <p:cNvGrpSpPr/>
        <p:nvPr/>
      </p:nvGrpSpPr>
      <p:grpSpPr>
        <a:xfrm>
          <a:off x="0" y="0"/>
          <a:ext cx="0" cy="0"/>
          <a:chOff x="0" y="0"/>
          <a:chExt cx="0" cy="0"/>
        </a:xfrm>
      </p:grpSpPr>
      <p:pic>
        <p:nvPicPr>
          <p:cNvPr id="17" name="1610_Foto" hidden="1"/>
          <p:cNvPicPr>
            <a:picLocks noChangeAspect="1"/>
          </p:cNvPicPr>
          <p:nvPr userDrawn="1"/>
        </p:nvPicPr>
        <p:blipFill rotWithShape="1">
          <a:blip r:embed="rId2">
            <a:extLst>
              <a:ext uri="{28A0092B-C50C-407E-A947-70E740481C1C}">
                <a14:useLocalDpi xmlns:a14="http://schemas.microsoft.com/office/drawing/2010/main" val="0"/>
              </a:ext>
            </a:extLst>
          </a:blip>
          <a:srcRect b="16686"/>
          <a:stretch/>
        </p:blipFill>
        <p:spPr>
          <a:xfrm>
            <a:off x="0" y="0"/>
            <a:ext cx="9906000" cy="6856416"/>
          </a:xfrm>
          <a:prstGeom prst="rect">
            <a:avLst/>
          </a:prstGeom>
        </p:spPr>
      </p:pic>
      <p:pic>
        <p:nvPicPr>
          <p:cNvPr id="16" name="169_Foto" hidden="1"/>
          <p:cNvPicPr>
            <a:picLocks noChangeAspect="1"/>
          </p:cNvPicPr>
          <p:nvPr userDrawn="1"/>
        </p:nvPicPr>
        <p:blipFill rotWithShape="1">
          <a:blip r:embed="rId2">
            <a:extLst>
              <a:ext uri="{28A0092B-C50C-407E-A947-70E740481C1C}">
                <a14:useLocalDpi xmlns:a14="http://schemas.microsoft.com/office/drawing/2010/main" val="0"/>
              </a:ext>
            </a:extLst>
          </a:blip>
          <a:srcRect b="24982"/>
          <a:stretch/>
        </p:blipFill>
        <p:spPr>
          <a:xfrm>
            <a:off x="0" y="6"/>
            <a:ext cx="9906000" cy="6859588"/>
          </a:xfrm>
          <a:prstGeom prst="rect">
            <a:avLst/>
          </a:prstGeom>
        </p:spPr>
      </p:pic>
      <p:pic>
        <p:nvPicPr>
          <p:cNvPr id="4" name="43_Fot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pic>
        <p:nvPicPr>
          <p:cNvPr id="6" name="169_Mønster" descr="169_mønster1.png" hidden="1"/>
          <p:cNvPicPr>
            <a:picLocks noChangeAspect="1"/>
          </p:cNvPicPr>
          <p:nvPr userDrawn="1"/>
        </p:nvPicPr>
        <p:blipFill>
          <a:blip r:embed="rId3" cstate="screen"/>
          <a:srcRect/>
          <a:stretch>
            <a:fillRect/>
          </a:stretch>
        </p:blipFill>
        <p:spPr bwMode="auto">
          <a:xfrm>
            <a:off x="1" y="1588"/>
            <a:ext cx="9902560" cy="6858000"/>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4" cstate="screen"/>
          <a:srcRect/>
          <a:stretch>
            <a:fillRect/>
          </a:stretch>
        </p:blipFill>
        <p:spPr bwMode="auto">
          <a:xfrm>
            <a:off x="3440"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5" cstate="screen"/>
          <a:srcRect/>
          <a:stretch>
            <a:fillRect/>
          </a:stretch>
        </p:blipFill>
        <p:spPr bwMode="auto">
          <a:xfrm>
            <a:off x="0" y="-1585"/>
            <a:ext cx="9904280" cy="6858001"/>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effectLst>
                  <a:outerShdw blurRad="38100" dist="38100" dir="2700000" algn="tl">
                    <a:srgbClr val="000000">
                      <a:alpha val="43137"/>
                    </a:srgbClr>
                  </a:outerShdw>
                </a:effectLst>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
        <p:nvSpPr>
          <p:cNvPr id="15" name="conf"/>
          <p:cNvSpPr txBox="1">
            <a:spLocks/>
          </p:cNvSpPr>
          <p:nvPr userDrawn="1"/>
        </p:nvSpPr>
        <p:spPr>
          <a:xfrm>
            <a:off x="0" y="6696000"/>
            <a:ext cx="9906000" cy="162000"/>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2014 KONGSBERG – All rights reserved.</a:t>
            </a:r>
            <a:endParaRPr lang="en-GB" sz="450" dirty="0">
              <a:solidFill>
                <a:prstClr val="black"/>
              </a:solidFill>
              <a:latin typeface="Arial"/>
            </a:endParaRPr>
          </a:p>
        </p:txBody>
      </p:sp>
      <p:pic>
        <p:nvPicPr>
          <p:cNvPr id="18" name="169_Tittellogo"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659612"/>
            <a:ext cx="841176" cy="1448711"/>
          </a:xfrm>
          <a:prstGeom prst="rect">
            <a:avLst/>
          </a:prstGeom>
        </p:spPr>
      </p:pic>
      <p:pic>
        <p:nvPicPr>
          <p:cNvPr id="19" name="1610_Tittellogo"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644175"/>
            <a:ext cx="841176" cy="1303840"/>
          </a:xfrm>
          <a:prstGeom prst="rect">
            <a:avLst/>
          </a:prstGeom>
        </p:spPr>
      </p:pic>
      <p:pic>
        <p:nvPicPr>
          <p:cNvPr id="20" name="43_Tittellogo"/>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876807"/>
            <a:ext cx="841176" cy="1086532"/>
          </a:xfrm>
          <a:prstGeom prst="rect">
            <a:avLst/>
          </a:prstGeom>
        </p:spPr>
      </p:pic>
    </p:spTree>
    <p:extLst>
      <p:ext uri="{BB962C8B-B14F-4D97-AF65-F5344CB8AC3E}">
        <p14:creationId xmlns:p14="http://schemas.microsoft.com/office/powerpoint/2010/main" val="196684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title" preserve="1">
  <p:cSld name="Title slide 1">
    <p:bg>
      <p:bgPr>
        <a:solidFill>
          <a:schemeClr val="bg1"/>
        </a:solidFill>
        <a:effectLst/>
      </p:bgPr>
    </p:bg>
    <p:spTree>
      <p:nvGrpSpPr>
        <p:cNvPr id="1" name=""/>
        <p:cNvGrpSpPr/>
        <p:nvPr/>
      </p:nvGrpSpPr>
      <p:grpSpPr>
        <a:xfrm>
          <a:off x="0" y="0"/>
          <a:ext cx="0" cy="0"/>
          <a:chOff x="0" y="0"/>
          <a:chExt cx="0" cy="0"/>
        </a:xfrm>
      </p:grpSpPr>
      <p:pic>
        <p:nvPicPr>
          <p:cNvPr id="13" name="43_Foto" descr="kongsberg_ppt_04.010.jpg"/>
          <p:cNvPicPr>
            <a:picLocks noChangeAspect="1"/>
          </p:cNvPicPr>
          <p:nvPr userDrawn="1"/>
        </p:nvPicPr>
        <p:blipFill>
          <a:blip r:embed="rId2" cstate="print"/>
          <a:stretch>
            <a:fillRect/>
          </a:stretch>
        </p:blipFill>
        <p:spPr>
          <a:xfrm>
            <a:off x="0" y="0"/>
            <a:ext cx="9906000" cy="6858000"/>
          </a:xfrm>
          <a:prstGeom prst="rect">
            <a:avLst/>
          </a:prstGeom>
        </p:spPr>
      </p:pic>
      <p:pic>
        <p:nvPicPr>
          <p:cNvPr id="16" name="1610_Foto" descr="1.jpg" hidden="1"/>
          <p:cNvPicPr>
            <a:picLocks noChangeAspect="1"/>
          </p:cNvPicPr>
          <p:nvPr userDrawn="1"/>
        </p:nvPicPr>
        <p:blipFill>
          <a:blip r:embed="rId3" cstate="print"/>
          <a:stretch>
            <a:fillRect/>
          </a:stretch>
        </p:blipFill>
        <p:spPr>
          <a:xfrm>
            <a:off x="3302" y="1835"/>
            <a:ext cx="9899396" cy="6854344"/>
          </a:xfrm>
          <a:prstGeom prst="rect">
            <a:avLst/>
          </a:prstGeom>
        </p:spPr>
      </p:pic>
      <p:pic>
        <p:nvPicPr>
          <p:cNvPr id="15" name="1610_Mønster" descr="1610_mønster1.png" hidden="1"/>
          <p:cNvPicPr>
            <a:picLocks noChangeAspect="1"/>
          </p:cNvPicPr>
          <p:nvPr userDrawn="1"/>
        </p:nvPicPr>
        <p:blipFill>
          <a:blip r:embed="rId4" cstate="print"/>
          <a:stretch>
            <a:fillRect/>
          </a:stretch>
        </p:blipFill>
        <p:spPr>
          <a:xfrm>
            <a:off x="3713" y="2112"/>
            <a:ext cx="9898577" cy="6853776"/>
          </a:xfrm>
          <a:prstGeom prst="rect">
            <a:avLst/>
          </a:prstGeom>
        </p:spPr>
      </p:pic>
      <p:pic>
        <p:nvPicPr>
          <p:cNvPr id="12" name="43_Mønster" descr="43_mønster_1.png"/>
          <p:cNvPicPr>
            <a:picLocks noChangeAspect="1"/>
          </p:cNvPicPr>
          <p:nvPr userDrawn="1"/>
        </p:nvPicPr>
        <p:blipFill>
          <a:blip r:embed="rId5" cstate="print"/>
          <a:stretch>
            <a:fillRect/>
          </a:stretch>
        </p:blipFill>
        <p:spPr>
          <a:xfrm>
            <a:off x="411" y="294"/>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470" y="0"/>
            <a:ext cx="9903065" cy="6858000"/>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36"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23" name="conf"/>
          <p:cNvSpPr txBox="1">
            <a:spLocks/>
          </p:cNvSpPr>
          <p:nvPr userDrawn="1"/>
        </p:nvSpPr>
        <p:spPr>
          <a:xfrm>
            <a:off x="0" y="6696000"/>
            <a:ext cx="9906000" cy="162000"/>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2014 KONGSBERG – All rights reserved.</a:t>
            </a:r>
            <a:endParaRPr lang="en-GB" sz="450" dirty="0">
              <a:solidFill>
                <a:prstClr val="black"/>
              </a:solidFill>
              <a:latin typeface="Arial"/>
            </a:endParaRPr>
          </a:p>
        </p:txBody>
      </p:sp>
      <p:pic>
        <p:nvPicPr>
          <p:cNvPr id="14" name="169_Tittellogo" hidden="1"/>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78602" y="2660983"/>
            <a:ext cx="845386" cy="1446911"/>
          </a:xfrm>
          <a:prstGeom prst="rect">
            <a:avLst/>
          </a:prstGeom>
        </p:spPr>
      </p:pic>
      <p:pic>
        <p:nvPicPr>
          <p:cNvPr id="17" name="1610_Tittellogo" hidden="1"/>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78603" y="2642819"/>
            <a:ext cx="841693" cy="1304640"/>
          </a:xfrm>
          <a:prstGeom prst="rect">
            <a:avLst/>
          </a:prstGeom>
        </p:spPr>
      </p:pic>
      <p:pic>
        <p:nvPicPr>
          <p:cNvPr id="18" name="43_Tittellogo"/>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78603" y="2876068"/>
            <a:ext cx="841693" cy="1087200"/>
          </a:xfrm>
          <a:prstGeom prst="rect">
            <a:avLst/>
          </a:prstGeom>
        </p:spPr>
      </p:pic>
    </p:spTree>
    <p:extLst>
      <p:ext uri="{BB962C8B-B14F-4D97-AF65-F5344CB8AC3E}">
        <p14:creationId xmlns:p14="http://schemas.microsoft.com/office/powerpoint/2010/main" val="404717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title" preserve="1">
  <p:cSld name="Title slide 3">
    <p:bg>
      <p:bgPr>
        <a:solidFill>
          <a:schemeClr val="bg1"/>
        </a:solidFill>
        <a:effectLst/>
      </p:bgPr>
    </p:bg>
    <p:spTree>
      <p:nvGrpSpPr>
        <p:cNvPr id="1" name=""/>
        <p:cNvGrpSpPr/>
        <p:nvPr/>
      </p:nvGrpSpPr>
      <p:grpSpPr>
        <a:xfrm>
          <a:off x="0" y="0"/>
          <a:ext cx="0" cy="0"/>
          <a:chOff x="0" y="0"/>
          <a:chExt cx="0" cy="0"/>
        </a:xfrm>
      </p:grpSpPr>
      <p:pic>
        <p:nvPicPr>
          <p:cNvPr id="20" name="1610_Foto" descr="1.jpg" hidden="1"/>
          <p:cNvPicPr>
            <a:picLocks noChangeAspect="1"/>
          </p:cNvPicPr>
          <p:nvPr userDrawn="1"/>
        </p:nvPicPr>
        <p:blipFill>
          <a:blip r:embed="rId2" cstate="print"/>
          <a:stretch>
            <a:fillRect/>
          </a:stretch>
        </p:blipFill>
        <p:spPr>
          <a:xfrm>
            <a:off x="3302" y="1841"/>
            <a:ext cx="9899396" cy="6854341"/>
          </a:xfrm>
          <a:prstGeom prst="rect">
            <a:avLst/>
          </a:prstGeom>
        </p:spPr>
      </p:pic>
      <p:pic>
        <p:nvPicPr>
          <p:cNvPr id="16" name="1610_Mønster" descr="1610_mønster1.png" hidden="1"/>
          <p:cNvPicPr>
            <a:picLocks noChangeAspect="1"/>
          </p:cNvPicPr>
          <p:nvPr userDrawn="1"/>
        </p:nvPicPr>
        <p:blipFill>
          <a:blip r:embed="rId3" cstate="print"/>
          <a:stretch>
            <a:fillRect/>
          </a:stretch>
        </p:blipFill>
        <p:spPr>
          <a:xfrm>
            <a:off x="3713" y="2112"/>
            <a:ext cx="9898577" cy="6853776"/>
          </a:xfrm>
          <a:prstGeom prst="rect">
            <a:avLst/>
          </a:prstGeom>
        </p:spPr>
      </p:pic>
      <p:pic>
        <p:nvPicPr>
          <p:cNvPr id="13"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2" name="43_Mønster" descr="43_mønster_1.png"/>
          <p:cNvPicPr>
            <a:picLocks noChangeAspect="1"/>
          </p:cNvPicPr>
          <p:nvPr userDrawn="1"/>
        </p:nvPicPr>
        <p:blipFill>
          <a:blip r:embed="rId5" cstate="print"/>
          <a:stretch>
            <a:fillRect/>
          </a:stretch>
        </p:blipFill>
        <p:spPr>
          <a:xfrm>
            <a:off x="411" y="294"/>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470" y="12"/>
            <a:ext cx="9903065"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36"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15" name="conf"/>
          <p:cNvSpPr txBox="1">
            <a:spLocks/>
          </p:cNvSpPr>
          <p:nvPr userDrawn="1"/>
        </p:nvSpPr>
        <p:spPr>
          <a:xfrm>
            <a:off x="0" y="6696000"/>
            <a:ext cx="9906000" cy="162000"/>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2014 KONGSBERG – All rights reserved.</a:t>
            </a:r>
            <a:endParaRPr lang="en-GB" sz="450" dirty="0">
              <a:solidFill>
                <a:prstClr val="black"/>
              </a:solidFill>
              <a:latin typeface="Arial"/>
            </a:endParaRPr>
          </a:p>
        </p:txBody>
      </p:sp>
      <p:pic>
        <p:nvPicPr>
          <p:cNvPr id="26" name="169_Tittellogo" hidden="1"/>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78602" y="2660983"/>
            <a:ext cx="845386" cy="1446911"/>
          </a:xfrm>
          <a:prstGeom prst="rect">
            <a:avLst/>
          </a:prstGeom>
        </p:spPr>
      </p:pic>
      <p:pic>
        <p:nvPicPr>
          <p:cNvPr id="27" name="1610_Tittellogo" hidden="1"/>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78603" y="2642819"/>
            <a:ext cx="841693" cy="1304640"/>
          </a:xfrm>
          <a:prstGeom prst="rect">
            <a:avLst/>
          </a:prstGeom>
        </p:spPr>
      </p:pic>
      <p:pic>
        <p:nvPicPr>
          <p:cNvPr id="28" name="43_Tittellogo"/>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78603" y="2876068"/>
            <a:ext cx="841693" cy="1087200"/>
          </a:xfrm>
          <a:prstGeom prst="rect">
            <a:avLst/>
          </a:prstGeom>
        </p:spPr>
      </p:pic>
    </p:spTree>
    <p:extLst>
      <p:ext uri="{BB962C8B-B14F-4D97-AF65-F5344CB8AC3E}">
        <p14:creationId xmlns:p14="http://schemas.microsoft.com/office/powerpoint/2010/main" val="22509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type="title" preserve="1">
  <p:cSld name="Title slide 4">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1"/>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3"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4"/>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471" y="12"/>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4"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17" name="conf"/>
          <p:cNvSpPr txBox="1">
            <a:spLocks/>
          </p:cNvSpPr>
          <p:nvPr userDrawn="1"/>
        </p:nvSpPr>
        <p:spPr>
          <a:xfrm>
            <a:off x="0" y="6696000"/>
            <a:ext cx="9906000" cy="162000"/>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2014 KONGSBERG – All rights reserved.</a:t>
            </a:r>
            <a:endParaRPr lang="en-GB" sz="450" dirty="0">
              <a:solidFill>
                <a:prstClr val="black"/>
              </a:solidFill>
              <a:latin typeface="Arial"/>
            </a:endParaRPr>
          </a:p>
        </p:txBody>
      </p:sp>
      <p:pic>
        <p:nvPicPr>
          <p:cNvPr id="14" name="169_Tittellogo" hidden="1"/>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80309" y="2659612"/>
            <a:ext cx="841176" cy="1448711"/>
          </a:xfrm>
          <a:prstGeom prst="rect">
            <a:avLst/>
          </a:prstGeom>
        </p:spPr>
      </p:pic>
      <p:pic>
        <p:nvPicPr>
          <p:cNvPr id="18" name="1610_Tittellogo" hidden="1"/>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80309" y="2644175"/>
            <a:ext cx="841176" cy="1303840"/>
          </a:xfrm>
          <a:prstGeom prst="rect">
            <a:avLst/>
          </a:prstGeom>
        </p:spPr>
      </p:pic>
      <p:pic>
        <p:nvPicPr>
          <p:cNvPr id="19" name="43_Tittellogo"/>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80309" y="2876807"/>
            <a:ext cx="841176" cy="1086532"/>
          </a:xfrm>
          <a:prstGeom prst="rect">
            <a:avLst/>
          </a:prstGeom>
        </p:spPr>
      </p:pic>
    </p:spTree>
    <p:extLst>
      <p:ext uri="{BB962C8B-B14F-4D97-AF65-F5344CB8AC3E}">
        <p14:creationId xmlns:p14="http://schemas.microsoft.com/office/powerpoint/2010/main" val="297582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type="title" preserve="1">
  <p:cSld name="Title slide 6">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1"/>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3"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4"/>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471" y="12"/>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36"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18" name="conf"/>
          <p:cNvSpPr txBox="1">
            <a:spLocks/>
          </p:cNvSpPr>
          <p:nvPr userDrawn="1"/>
        </p:nvSpPr>
        <p:spPr>
          <a:xfrm>
            <a:off x="0" y="6696000"/>
            <a:ext cx="9906000" cy="162000"/>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2014 KONGSBERG – All rights reserved.</a:t>
            </a:r>
            <a:endParaRPr lang="en-GB" sz="450" dirty="0">
              <a:solidFill>
                <a:prstClr val="black"/>
              </a:solidFill>
              <a:latin typeface="Arial"/>
            </a:endParaRPr>
          </a:p>
        </p:txBody>
      </p:sp>
      <p:pic>
        <p:nvPicPr>
          <p:cNvPr id="14" name="169_Tittellogo" hidden="1"/>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80309" y="2659612"/>
            <a:ext cx="841176" cy="1448711"/>
          </a:xfrm>
          <a:prstGeom prst="rect">
            <a:avLst/>
          </a:prstGeom>
        </p:spPr>
      </p:pic>
      <p:pic>
        <p:nvPicPr>
          <p:cNvPr id="16" name="1610_Tittellogo" hidden="1"/>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80309" y="2644175"/>
            <a:ext cx="841176" cy="1303840"/>
          </a:xfrm>
          <a:prstGeom prst="rect">
            <a:avLst/>
          </a:prstGeom>
        </p:spPr>
      </p:pic>
      <p:pic>
        <p:nvPicPr>
          <p:cNvPr id="19" name="43_Tittellogo"/>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480309" y="2876807"/>
            <a:ext cx="841176" cy="1086532"/>
          </a:xfrm>
          <a:prstGeom prst="rect">
            <a:avLst/>
          </a:prstGeom>
        </p:spPr>
      </p:pic>
    </p:spTree>
    <p:extLst>
      <p:ext uri="{BB962C8B-B14F-4D97-AF65-F5344CB8AC3E}">
        <p14:creationId xmlns:p14="http://schemas.microsoft.com/office/powerpoint/2010/main" val="149542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Pr>
        <a:solidFill>
          <a:schemeClr val="bg1"/>
        </a:solidFill>
        <a:effectLst/>
      </p:bgPr>
    </p:bg>
    <p:spTree>
      <p:nvGrpSpPr>
        <p:cNvPr id="1" name=""/>
        <p:cNvGrpSpPr/>
        <p:nvPr/>
      </p:nvGrpSpPr>
      <p:grpSpPr>
        <a:xfrm>
          <a:off x="0" y="0"/>
          <a:ext cx="0" cy="0"/>
          <a:chOff x="0" y="0"/>
          <a:chExt cx="0" cy="0"/>
        </a:xfrm>
      </p:grpSpPr>
      <p:pic>
        <p:nvPicPr>
          <p:cNvPr id="17" name="1610_Foto" hidden="1"/>
          <p:cNvPicPr>
            <a:picLocks noChangeAspect="1"/>
          </p:cNvPicPr>
          <p:nvPr userDrawn="1"/>
        </p:nvPicPr>
        <p:blipFill rotWithShape="1">
          <a:blip r:embed="rId2">
            <a:extLst>
              <a:ext uri="{28A0092B-C50C-407E-A947-70E740481C1C}">
                <a14:useLocalDpi xmlns:a14="http://schemas.microsoft.com/office/drawing/2010/main" val="0"/>
              </a:ext>
            </a:extLst>
          </a:blip>
          <a:srcRect b="16641"/>
          <a:stretch/>
        </p:blipFill>
        <p:spPr>
          <a:xfrm>
            <a:off x="0" y="0"/>
            <a:ext cx="9906000" cy="6860112"/>
          </a:xfrm>
          <a:prstGeom prst="rect">
            <a:avLst/>
          </a:prstGeom>
        </p:spPr>
      </p:pic>
      <p:pic>
        <p:nvPicPr>
          <p:cNvPr id="14" name="169_Foto" hidden="1"/>
          <p:cNvPicPr>
            <a:picLocks noChangeAspect="1"/>
          </p:cNvPicPr>
          <p:nvPr userDrawn="1"/>
        </p:nvPicPr>
        <p:blipFill rotWithShape="1">
          <a:blip r:embed="rId2">
            <a:extLst>
              <a:ext uri="{28A0092B-C50C-407E-A947-70E740481C1C}">
                <a14:useLocalDpi xmlns:a14="http://schemas.microsoft.com/office/drawing/2010/main" val="0"/>
              </a:ext>
            </a:extLst>
          </a:blip>
          <a:srcRect b="24977"/>
          <a:stretch/>
        </p:blipFill>
        <p:spPr>
          <a:xfrm>
            <a:off x="0" y="0"/>
            <a:ext cx="9906000" cy="6860112"/>
          </a:xfrm>
          <a:prstGeom prst="rect">
            <a:avLst/>
          </a:prstGeom>
        </p:spPr>
      </p:pic>
      <p:pic>
        <p:nvPicPr>
          <p:cNvPr id="6" name="43_Fot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pic>
        <p:nvPicPr>
          <p:cNvPr id="9" name="169_Mønster" descr="169_mønster1.png" hidden="1"/>
          <p:cNvPicPr>
            <a:picLocks noChangeAspect="1"/>
          </p:cNvPicPr>
          <p:nvPr userDrawn="1"/>
        </p:nvPicPr>
        <p:blipFill>
          <a:blip r:embed="rId3" cstate="print"/>
          <a:stretch>
            <a:fillRect/>
          </a:stretch>
        </p:blipFill>
        <p:spPr>
          <a:xfrm>
            <a:off x="-775" y="2112"/>
            <a:ext cx="9903065" cy="6858000"/>
          </a:xfrm>
          <a:prstGeom prst="rect">
            <a:avLst/>
          </a:prstGeom>
        </p:spPr>
      </p:pic>
      <p:pic>
        <p:nvPicPr>
          <p:cNvPr id="13" name="1610_Mønster" descr="1610_mønster1.png" hidden="1"/>
          <p:cNvPicPr>
            <a:picLocks noChangeAspect="1"/>
          </p:cNvPicPr>
          <p:nvPr userDrawn="1"/>
        </p:nvPicPr>
        <p:blipFill>
          <a:blip r:embed="rId4" cstate="print"/>
          <a:stretch>
            <a:fillRect/>
          </a:stretch>
        </p:blipFill>
        <p:spPr>
          <a:xfrm>
            <a:off x="3713" y="2112"/>
            <a:ext cx="9898577" cy="6853776"/>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5" y="294"/>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effectLst>
                  <a:outerShdw blurRad="38100" dist="38100" dir="2700000" algn="tl">
                    <a:srgbClr val="000000">
                      <a:alpha val="43137"/>
                    </a:srgbClr>
                  </a:outerShdw>
                </a:effectLst>
              </a:defRPr>
            </a:lvl1pPr>
          </a:lstStyle>
          <a:p>
            <a:r>
              <a:rPr lang="en-GB" dirty="0" smtClean="0"/>
              <a:t>Click to add title</a:t>
            </a:r>
            <a:endParaRPr lang="en-GB" dirty="0"/>
          </a:p>
        </p:txBody>
      </p:sp>
      <p:sp>
        <p:nvSpPr>
          <p:cNvPr id="3" name="T1"/>
          <p:cNvSpPr>
            <a:spLocks noGrp="1"/>
          </p:cNvSpPr>
          <p:nvPr>
            <p:ph type="subTitle" idx="1" hasCustomPrompt="1"/>
          </p:nvPr>
        </p:nvSpPr>
        <p:spPr>
          <a:xfrm>
            <a:off x="975000" y="1995716"/>
            <a:ext cx="8420100" cy="478800"/>
          </a:xfrm>
        </p:spPr>
        <p:txBody>
          <a:bodyPr lIns="0" tIns="0" rIns="0" bIns="0" anchor="t" anchorCtr="0">
            <a:noAutofit/>
          </a:bodyPr>
          <a:lstStyle>
            <a:lvl1pPr marL="0" indent="0" algn="l">
              <a:buNone/>
              <a:defRPr sz="1800" b="1">
                <a:solidFill>
                  <a:schemeClr val="bg1"/>
                </a:solidFill>
                <a:effectLst>
                  <a:outerShdw blurRad="38100" dist="38100" dir="2700000" algn="tl">
                    <a:srgbClr val="000000">
                      <a:alpha val="43137"/>
                    </a:srgbClr>
                  </a:outerShdw>
                </a:effectLst>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19" name="conf"/>
          <p:cNvSpPr txBox="1">
            <a:spLocks/>
          </p:cNvSpPr>
          <p:nvPr userDrawn="1"/>
        </p:nvSpPr>
        <p:spPr>
          <a:xfrm>
            <a:off x="0" y="6696000"/>
            <a:ext cx="9906000" cy="162000"/>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2014 KONGSBERG – All rights reserved.</a:t>
            </a:r>
            <a:endParaRPr lang="en-GB" sz="450" dirty="0">
              <a:solidFill>
                <a:prstClr val="black"/>
              </a:solidFill>
              <a:latin typeface="Arial"/>
            </a:endParaRPr>
          </a:p>
        </p:txBody>
      </p:sp>
      <p:pic>
        <p:nvPicPr>
          <p:cNvPr id="21" name="169_Tittellogo"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659612"/>
            <a:ext cx="841176" cy="1448711"/>
          </a:xfrm>
          <a:prstGeom prst="rect">
            <a:avLst/>
          </a:prstGeom>
        </p:spPr>
      </p:pic>
      <p:pic>
        <p:nvPicPr>
          <p:cNvPr id="22" name="1610_Tittellogo"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644175"/>
            <a:ext cx="841176" cy="1303840"/>
          </a:xfrm>
          <a:prstGeom prst="rect">
            <a:avLst/>
          </a:prstGeom>
        </p:spPr>
      </p:pic>
      <p:pic>
        <p:nvPicPr>
          <p:cNvPr id="23" name="43_Tittellogo"/>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876807"/>
            <a:ext cx="841176" cy="1086532"/>
          </a:xfrm>
          <a:prstGeom prst="rect">
            <a:avLst/>
          </a:prstGeom>
        </p:spPr>
      </p:pic>
    </p:spTree>
    <p:extLst>
      <p:ext uri="{BB962C8B-B14F-4D97-AF65-F5344CB8AC3E}">
        <p14:creationId xmlns:p14="http://schemas.microsoft.com/office/powerpoint/2010/main" val="367076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itle" preserve="1">
  <p:cSld name="Title slide 10">
    <p:bg>
      <p:bgPr>
        <a:solidFill>
          <a:schemeClr val="bg1"/>
        </a:solidFill>
        <a:effectLst/>
      </p:bgPr>
    </p:bg>
    <p:spTree>
      <p:nvGrpSpPr>
        <p:cNvPr id="1" name=""/>
        <p:cNvGrpSpPr/>
        <p:nvPr/>
      </p:nvGrpSpPr>
      <p:grpSpPr>
        <a:xfrm>
          <a:off x="0" y="0"/>
          <a:ext cx="0" cy="0"/>
          <a:chOff x="0" y="0"/>
          <a:chExt cx="0" cy="0"/>
        </a:xfrm>
      </p:grpSpPr>
      <p:pic>
        <p:nvPicPr>
          <p:cNvPr id="17" name="1610_Foto" hidden="1"/>
          <p:cNvPicPr>
            <a:picLocks noChangeAspect="1"/>
          </p:cNvPicPr>
          <p:nvPr userDrawn="1"/>
        </p:nvPicPr>
        <p:blipFill rotWithShape="1">
          <a:blip r:embed="rId2">
            <a:extLst>
              <a:ext uri="{28A0092B-C50C-407E-A947-70E740481C1C}">
                <a14:useLocalDpi xmlns:a14="http://schemas.microsoft.com/office/drawing/2010/main" val="0"/>
              </a:ext>
            </a:extLst>
          </a:blip>
          <a:srcRect b="16641"/>
          <a:stretch/>
        </p:blipFill>
        <p:spPr>
          <a:xfrm>
            <a:off x="0" y="0"/>
            <a:ext cx="9906000" cy="6860112"/>
          </a:xfrm>
          <a:prstGeom prst="rect">
            <a:avLst/>
          </a:prstGeom>
        </p:spPr>
      </p:pic>
      <p:pic>
        <p:nvPicPr>
          <p:cNvPr id="14" name="16_Foto"/>
          <p:cNvPicPr>
            <a:picLocks noChangeAspect="1"/>
          </p:cNvPicPr>
          <p:nvPr userDrawn="1"/>
        </p:nvPicPr>
        <p:blipFill rotWithShape="1">
          <a:blip r:embed="rId2">
            <a:extLst>
              <a:ext uri="{28A0092B-C50C-407E-A947-70E740481C1C}">
                <a14:useLocalDpi xmlns:a14="http://schemas.microsoft.com/office/drawing/2010/main" val="0"/>
              </a:ext>
            </a:extLst>
          </a:blip>
          <a:srcRect b="24977"/>
          <a:stretch/>
        </p:blipFill>
        <p:spPr>
          <a:xfrm>
            <a:off x="0" y="0"/>
            <a:ext cx="9906000" cy="6860112"/>
          </a:xfrm>
          <a:prstGeom prst="rect">
            <a:avLst/>
          </a:prstGeom>
        </p:spPr>
      </p:pic>
      <p:pic>
        <p:nvPicPr>
          <p:cNvPr id="5" name="43_Fot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pic>
        <p:nvPicPr>
          <p:cNvPr id="9" name="169_Mønster" descr="169_mønster1.png" hidden="1"/>
          <p:cNvPicPr>
            <a:picLocks noChangeAspect="1"/>
          </p:cNvPicPr>
          <p:nvPr userDrawn="1"/>
        </p:nvPicPr>
        <p:blipFill>
          <a:blip r:embed="rId3" cstate="print"/>
          <a:stretch>
            <a:fillRect/>
          </a:stretch>
        </p:blipFill>
        <p:spPr>
          <a:xfrm>
            <a:off x="-775" y="2112"/>
            <a:ext cx="9903065" cy="6858000"/>
          </a:xfrm>
          <a:prstGeom prst="rect">
            <a:avLst/>
          </a:prstGeom>
        </p:spPr>
      </p:pic>
      <p:pic>
        <p:nvPicPr>
          <p:cNvPr id="13" name="1610_Mønster" descr="1610_mønster1.png" hidden="1"/>
          <p:cNvPicPr>
            <a:picLocks noChangeAspect="1"/>
          </p:cNvPicPr>
          <p:nvPr userDrawn="1"/>
        </p:nvPicPr>
        <p:blipFill>
          <a:blip r:embed="rId4" cstate="print"/>
          <a:stretch>
            <a:fillRect/>
          </a:stretch>
        </p:blipFill>
        <p:spPr>
          <a:xfrm>
            <a:off x="3713" y="2112"/>
            <a:ext cx="9898577" cy="6853776"/>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2892" y="294"/>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1"/>
          <p:cNvSpPr>
            <a:spLocks noGrp="1"/>
          </p:cNvSpPr>
          <p:nvPr>
            <p:ph type="subTitle" idx="1" hasCustomPrompt="1"/>
          </p:nvPr>
        </p:nvSpPr>
        <p:spPr>
          <a:xfrm>
            <a:off x="975000" y="1995716"/>
            <a:ext cx="84201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19" name="conf"/>
          <p:cNvSpPr txBox="1">
            <a:spLocks/>
          </p:cNvSpPr>
          <p:nvPr userDrawn="1"/>
        </p:nvSpPr>
        <p:spPr>
          <a:xfrm>
            <a:off x="0" y="6696000"/>
            <a:ext cx="9906000" cy="162000"/>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2014 KONGSBERG – All rights reserved.</a:t>
            </a:r>
            <a:endParaRPr lang="en-GB" sz="450" dirty="0">
              <a:solidFill>
                <a:prstClr val="black"/>
              </a:solidFill>
              <a:latin typeface="Arial"/>
            </a:endParaRPr>
          </a:p>
        </p:txBody>
      </p:sp>
      <p:pic>
        <p:nvPicPr>
          <p:cNvPr id="21" name="169_Tittellogo"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659612"/>
            <a:ext cx="841176" cy="1448711"/>
          </a:xfrm>
          <a:prstGeom prst="rect">
            <a:avLst/>
          </a:prstGeom>
        </p:spPr>
      </p:pic>
      <p:pic>
        <p:nvPicPr>
          <p:cNvPr id="22" name="1610_Tittellogo"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644175"/>
            <a:ext cx="841176" cy="1303840"/>
          </a:xfrm>
          <a:prstGeom prst="rect">
            <a:avLst/>
          </a:prstGeom>
        </p:spPr>
      </p:pic>
      <p:pic>
        <p:nvPicPr>
          <p:cNvPr id="23" name="43_Tittellogo"/>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876807"/>
            <a:ext cx="841176" cy="1086532"/>
          </a:xfrm>
          <a:prstGeom prst="rect">
            <a:avLst/>
          </a:prstGeom>
        </p:spPr>
      </p:pic>
    </p:spTree>
    <p:extLst>
      <p:ext uri="{BB962C8B-B14F-4D97-AF65-F5344CB8AC3E}">
        <p14:creationId xmlns:p14="http://schemas.microsoft.com/office/powerpoint/2010/main" val="267887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itle" preserve="1">
  <p:cSld name="Title slide 22">
    <p:bg>
      <p:bgPr>
        <a:solidFill>
          <a:schemeClr val="bg1"/>
        </a:solidFill>
        <a:effectLst/>
      </p:bgPr>
    </p:bg>
    <p:spTree>
      <p:nvGrpSpPr>
        <p:cNvPr id="1" name=""/>
        <p:cNvGrpSpPr/>
        <p:nvPr/>
      </p:nvGrpSpPr>
      <p:grpSpPr>
        <a:xfrm>
          <a:off x="0" y="0"/>
          <a:ext cx="0" cy="0"/>
          <a:chOff x="0" y="0"/>
          <a:chExt cx="0" cy="0"/>
        </a:xfrm>
      </p:grpSpPr>
      <p:pic>
        <p:nvPicPr>
          <p:cNvPr id="4" name="Picture 11" descr="IMG_0048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54"/>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422744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type="title" preserve="1">
  <p:cSld name="Title slide 13">
    <p:bg>
      <p:bgPr>
        <a:solidFill>
          <a:schemeClr val="bg1"/>
        </a:solidFill>
        <a:effectLst/>
      </p:bgPr>
    </p:bg>
    <p:spTree>
      <p:nvGrpSpPr>
        <p:cNvPr id="1" name=""/>
        <p:cNvGrpSpPr/>
        <p:nvPr/>
      </p:nvGrpSpPr>
      <p:grpSpPr>
        <a:xfrm>
          <a:off x="0" y="0"/>
          <a:ext cx="0" cy="0"/>
          <a:chOff x="0" y="0"/>
          <a:chExt cx="0" cy="0"/>
        </a:xfrm>
      </p:grpSpPr>
      <p:pic>
        <p:nvPicPr>
          <p:cNvPr id="18" name="1610_Foto" descr="Amundsen spirit 023.jpg" hidden="1"/>
          <p:cNvPicPr>
            <a:picLocks noChangeAspect="1"/>
          </p:cNvPicPr>
          <p:nvPr userDrawn="1"/>
        </p:nvPicPr>
        <p:blipFill rotWithShape="1">
          <a:blip r:embed="rId2" cstate="screen"/>
          <a:srcRect b="16725"/>
          <a:stretch/>
        </p:blipFill>
        <p:spPr bwMode="auto">
          <a:xfrm>
            <a:off x="0" y="1"/>
            <a:ext cx="9906000" cy="6856416"/>
          </a:xfrm>
          <a:prstGeom prst="rect">
            <a:avLst/>
          </a:prstGeom>
          <a:noFill/>
          <a:ln w="9525">
            <a:noFill/>
            <a:miter lim="800000"/>
            <a:headEnd/>
            <a:tailEnd/>
          </a:ln>
        </p:spPr>
      </p:pic>
      <p:pic>
        <p:nvPicPr>
          <p:cNvPr id="17" name="169_Foto" descr="Amundsen spirit 023.jpg" hidden="1"/>
          <p:cNvPicPr>
            <a:picLocks noChangeAspect="1"/>
          </p:cNvPicPr>
          <p:nvPr userDrawn="1"/>
        </p:nvPicPr>
        <p:blipFill rotWithShape="1">
          <a:blip r:embed="rId2" cstate="screen"/>
          <a:srcRect b="25000"/>
          <a:stretch/>
        </p:blipFill>
        <p:spPr bwMode="auto">
          <a:xfrm>
            <a:off x="0" y="0"/>
            <a:ext cx="9906000" cy="6861175"/>
          </a:xfrm>
          <a:prstGeom prst="rect">
            <a:avLst/>
          </a:prstGeom>
          <a:noFill/>
          <a:ln w="9525">
            <a:noFill/>
            <a:miter lim="800000"/>
            <a:headEnd/>
            <a:tailEnd/>
          </a:ln>
        </p:spPr>
      </p:pic>
      <p:pic>
        <p:nvPicPr>
          <p:cNvPr id="4" name="43_Foto" descr="Amundsen spirit 023.jpg"/>
          <p:cNvPicPr>
            <a:picLocks noChangeAspect="1"/>
          </p:cNvPicPr>
          <p:nvPr userDrawn="1"/>
        </p:nvPicPr>
        <p:blipFill>
          <a:blip r:embed="rId2" cstate="screen"/>
          <a:srcRect/>
          <a:stretch>
            <a:fillRect/>
          </a:stretch>
        </p:blipFill>
        <p:spPr bwMode="auto">
          <a:xfrm>
            <a:off x="0" y="0"/>
            <a:ext cx="9906000" cy="6861175"/>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3" cstate="screen"/>
          <a:srcRect/>
          <a:stretch>
            <a:fillRect/>
          </a:stretch>
        </p:blipFill>
        <p:spPr bwMode="auto">
          <a:xfrm>
            <a:off x="1" y="1588"/>
            <a:ext cx="9902560" cy="6858000"/>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4" cstate="screen"/>
          <a:srcRect/>
          <a:stretch>
            <a:fillRect/>
          </a:stretch>
        </p:blipFill>
        <p:spPr bwMode="auto">
          <a:xfrm>
            <a:off x="3440"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5" cstate="screen"/>
          <a:srcRect/>
          <a:stretch>
            <a:fillRect/>
          </a:stretch>
        </p:blipFill>
        <p:spPr bwMode="auto">
          <a:xfrm>
            <a:off x="3441" y="-1585"/>
            <a:ext cx="9904281" cy="6858001"/>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effectLst>
                  <a:outerShdw blurRad="38100" dist="38100" dir="2700000" algn="tl">
                    <a:srgbClr val="000000">
                      <a:alpha val="43137"/>
                    </a:srgbClr>
                  </a:outerShdw>
                </a:effectLst>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
        <p:nvSpPr>
          <p:cNvPr id="15" name="conf"/>
          <p:cNvSpPr txBox="1">
            <a:spLocks/>
          </p:cNvSpPr>
          <p:nvPr userDrawn="1"/>
        </p:nvSpPr>
        <p:spPr>
          <a:xfrm>
            <a:off x="0" y="6696000"/>
            <a:ext cx="9906000" cy="162000"/>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2014 KONGSBERG – All rights reserved.</a:t>
            </a:r>
            <a:endParaRPr lang="en-GB" sz="450" dirty="0">
              <a:solidFill>
                <a:prstClr val="black"/>
              </a:solidFill>
              <a:latin typeface="Arial"/>
            </a:endParaRPr>
          </a:p>
        </p:txBody>
      </p:sp>
      <p:pic>
        <p:nvPicPr>
          <p:cNvPr id="19" name="169_Tittellogo"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659612"/>
            <a:ext cx="841176" cy="1448711"/>
          </a:xfrm>
          <a:prstGeom prst="rect">
            <a:avLst/>
          </a:prstGeom>
        </p:spPr>
      </p:pic>
      <p:pic>
        <p:nvPicPr>
          <p:cNvPr id="20" name="1610_Tittellogo"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644175"/>
            <a:ext cx="841176" cy="1303840"/>
          </a:xfrm>
          <a:prstGeom prst="rect">
            <a:avLst/>
          </a:prstGeom>
        </p:spPr>
      </p:pic>
      <p:pic>
        <p:nvPicPr>
          <p:cNvPr id="21" name="43_Tittellogo"/>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876807"/>
            <a:ext cx="841176" cy="1086532"/>
          </a:xfrm>
          <a:prstGeom prst="rect">
            <a:avLst/>
          </a:prstGeom>
        </p:spPr>
      </p:pic>
    </p:spTree>
    <p:extLst>
      <p:ext uri="{BB962C8B-B14F-4D97-AF65-F5344CB8AC3E}">
        <p14:creationId xmlns:p14="http://schemas.microsoft.com/office/powerpoint/2010/main" val="419918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title" preserve="1">
  <p:cSld name="Title slide 14">
    <p:bg>
      <p:bgPr>
        <a:solidFill>
          <a:schemeClr val="bg1"/>
        </a:solidFill>
        <a:effectLst/>
      </p:bgPr>
    </p:bg>
    <p:spTree>
      <p:nvGrpSpPr>
        <p:cNvPr id="1" name=""/>
        <p:cNvGrpSpPr/>
        <p:nvPr/>
      </p:nvGrpSpPr>
      <p:grpSpPr>
        <a:xfrm>
          <a:off x="0" y="0"/>
          <a:ext cx="0" cy="0"/>
          <a:chOff x="0" y="0"/>
          <a:chExt cx="0" cy="0"/>
        </a:xfrm>
      </p:grpSpPr>
      <p:pic>
        <p:nvPicPr>
          <p:cNvPr id="18" name="1610_Foto" descr="Amundsen spirit 071_croppet og flippet.jpg" hidden="1"/>
          <p:cNvPicPr>
            <a:picLocks noChangeAspect="1"/>
          </p:cNvPicPr>
          <p:nvPr userDrawn="1"/>
        </p:nvPicPr>
        <p:blipFill rotWithShape="1">
          <a:blip r:embed="rId2" cstate="screen"/>
          <a:srcRect b="16686"/>
          <a:stretch/>
        </p:blipFill>
        <p:spPr bwMode="auto">
          <a:xfrm>
            <a:off x="0" y="0"/>
            <a:ext cx="9906000" cy="6856416"/>
          </a:xfrm>
          <a:prstGeom prst="rect">
            <a:avLst/>
          </a:prstGeom>
          <a:noFill/>
          <a:ln w="9525">
            <a:noFill/>
            <a:miter lim="800000"/>
            <a:headEnd/>
            <a:tailEnd/>
          </a:ln>
        </p:spPr>
      </p:pic>
      <p:pic>
        <p:nvPicPr>
          <p:cNvPr id="17" name="169_Foto" descr="Amundsen spirit 071_croppet og flippet.jpg" hidden="1"/>
          <p:cNvPicPr>
            <a:picLocks noChangeAspect="1"/>
          </p:cNvPicPr>
          <p:nvPr userDrawn="1"/>
        </p:nvPicPr>
        <p:blipFill rotWithShape="1">
          <a:blip r:embed="rId2" cstate="screen"/>
          <a:srcRect b="25000"/>
          <a:stretch/>
        </p:blipFill>
        <p:spPr bwMode="auto">
          <a:xfrm>
            <a:off x="0" y="0"/>
            <a:ext cx="9906000" cy="6858000"/>
          </a:xfrm>
          <a:prstGeom prst="rect">
            <a:avLst/>
          </a:prstGeom>
          <a:noFill/>
          <a:ln w="9525">
            <a:noFill/>
            <a:miter lim="800000"/>
            <a:headEnd/>
            <a:tailEnd/>
          </a:ln>
        </p:spPr>
      </p:pic>
      <p:pic>
        <p:nvPicPr>
          <p:cNvPr id="4" name="43_Foto" descr="Amundsen spirit 071_croppet og flippet.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3" cstate="screen"/>
          <a:srcRect/>
          <a:stretch>
            <a:fillRect/>
          </a:stretch>
        </p:blipFill>
        <p:spPr bwMode="auto">
          <a:xfrm>
            <a:off x="1" y="1588"/>
            <a:ext cx="9902560" cy="6858000"/>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4" cstate="screen"/>
          <a:srcRect/>
          <a:stretch>
            <a:fillRect/>
          </a:stretch>
        </p:blipFill>
        <p:spPr bwMode="auto">
          <a:xfrm>
            <a:off x="3440"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5" cstate="screen"/>
          <a:srcRect/>
          <a:stretch>
            <a:fillRect/>
          </a:stretch>
        </p:blipFill>
        <p:spPr bwMode="auto">
          <a:xfrm>
            <a:off x="-3440" y="-1585"/>
            <a:ext cx="9906000" cy="6858001"/>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effectLst>
                  <a:outerShdw blurRad="38100" dist="38100" dir="2700000" algn="tl">
                    <a:srgbClr val="000000">
                      <a:alpha val="43137"/>
                    </a:srgbClr>
                  </a:outerShdw>
                </a:effectLst>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effectLst>
                  <a:outerShdw blurRad="38100" dist="38100" dir="2700000" algn="tl">
                    <a:srgbClr val="000000">
                      <a:alpha val="43137"/>
                    </a:srgbClr>
                  </a:outerShdw>
                </a:effectLst>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
        <p:nvSpPr>
          <p:cNvPr id="15" name="conf"/>
          <p:cNvSpPr txBox="1">
            <a:spLocks/>
          </p:cNvSpPr>
          <p:nvPr userDrawn="1"/>
        </p:nvSpPr>
        <p:spPr>
          <a:xfrm>
            <a:off x="0" y="6696000"/>
            <a:ext cx="9906000" cy="162000"/>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2014 KONGSBERG – All rights reserved.</a:t>
            </a:r>
            <a:endParaRPr lang="en-GB" sz="450" dirty="0">
              <a:solidFill>
                <a:prstClr val="black"/>
              </a:solidFill>
              <a:latin typeface="Arial"/>
            </a:endParaRPr>
          </a:p>
        </p:txBody>
      </p:sp>
      <p:pic>
        <p:nvPicPr>
          <p:cNvPr id="19" name="169_Tittellogo"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659612"/>
            <a:ext cx="841176" cy="1448711"/>
          </a:xfrm>
          <a:prstGeom prst="rect">
            <a:avLst/>
          </a:prstGeom>
        </p:spPr>
      </p:pic>
      <p:pic>
        <p:nvPicPr>
          <p:cNvPr id="20" name="1610_Tittellogo"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644175"/>
            <a:ext cx="841176" cy="1303840"/>
          </a:xfrm>
          <a:prstGeom prst="rect">
            <a:avLst/>
          </a:prstGeom>
        </p:spPr>
      </p:pic>
      <p:pic>
        <p:nvPicPr>
          <p:cNvPr id="21" name="43_Tittellogo"/>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876807"/>
            <a:ext cx="841176" cy="1086532"/>
          </a:xfrm>
          <a:prstGeom prst="rect">
            <a:avLst/>
          </a:prstGeom>
        </p:spPr>
      </p:pic>
    </p:spTree>
    <p:extLst>
      <p:ext uri="{BB962C8B-B14F-4D97-AF65-F5344CB8AC3E}">
        <p14:creationId xmlns:p14="http://schemas.microsoft.com/office/powerpoint/2010/main" val="114696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title" preserve="1">
  <p:cSld name="Title slide 18">
    <p:bg>
      <p:bgPr>
        <a:solidFill>
          <a:schemeClr val="bg1"/>
        </a:solidFill>
        <a:effectLst/>
      </p:bgPr>
    </p:bg>
    <p:spTree>
      <p:nvGrpSpPr>
        <p:cNvPr id="1" name=""/>
        <p:cNvGrpSpPr/>
        <p:nvPr/>
      </p:nvGrpSpPr>
      <p:grpSpPr>
        <a:xfrm>
          <a:off x="0" y="0"/>
          <a:ext cx="0" cy="0"/>
          <a:chOff x="0" y="0"/>
          <a:chExt cx="0" cy="0"/>
        </a:xfrm>
      </p:grpSpPr>
      <p:pic>
        <p:nvPicPr>
          <p:cNvPr id="17" name="1610_Foto" descr="IMG-20110716-00266.jpg" hidden="1"/>
          <p:cNvPicPr>
            <a:picLocks noChangeAspect="1"/>
          </p:cNvPicPr>
          <p:nvPr userDrawn="1"/>
        </p:nvPicPr>
        <p:blipFill rotWithShape="1">
          <a:blip r:embed="rId2" cstate="screen"/>
          <a:srcRect b="16686"/>
          <a:stretch/>
        </p:blipFill>
        <p:spPr bwMode="auto">
          <a:xfrm>
            <a:off x="0" y="0"/>
            <a:ext cx="9906000" cy="6856416"/>
          </a:xfrm>
          <a:prstGeom prst="rect">
            <a:avLst/>
          </a:prstGeom>
          <a:noFill/>
          <a:ln w="9525">
            <a:noFill/>
            <a:miter lim="800000"/>
            <a:headEnd/>
            <a:tailEnd/>
          </a:ln>
        </p:spPr>
      </p:pic>
      <p:pic>
        <p:nvPicPr>
          <p:cNvPr id="16" name="169_Foto" descr="IMG-20110716-00266.jpg" hidden="1"/>
          <p:cNvPicPr>
            <a:picLocks noChangeAspect="1"/>
          </p:cNvPicPr>
          <p:nvPr userDrawn="1"/>
        </p:nvPicPr>
        <p:blipFill rotWithShape="1">
          <a:blip r:embed="rId2" cstate="screen"/>
          <a:srcRect b="24982"/>
          <a:stretch/>
        </p:blipFill>
        <p:spPr bwMode="auto">
          <a:xfrm>
            <a:off x="0" y="6"/>
            <a:ext cx="9906000" cy="6859588"/>
          </a:xfrm>
          <a:prstGeom prst="rect">
            <a:avLst/>
          </a:prstGeom>
          <a:noFill/>
          <a:ln w="9525">
            <a:noFill/>
            <a:miter lim="800000"/>
            <a:headEnd/>
            <a:tailEnd/>
          </a:ln>
        </p:spPr>
      </p:pic>
      <p:pic>
        <p:nvPicPr>
          <p:cNvPr id="4" name="43_Foto" descr="IMG-20110716-00266.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3" cstate="screen"/>
          <a:srcRect/>
          <a:stretch>
            <a:fillRect/>
          </a:stretch>
        </p:blipFill>
        <p:spPr bwMode="auto">
          <a:xfrm>
            <a:off x="1" y="1588"/>
            <a:ext cx="9902560" cy="6858000"/>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4" cstate="screen"/>
          <a:srcRect/>
          <a:stretch>
            <a:fillRect/>
          </a:stretch>
        </p:blipFill>
        <p:spPr bwMode="auto">
          <a:xfrm>
            <a:off x="3440"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5" cstate="screen"/>
          <a:srcRect/>
          <a:stretch>
            <a:fillRect/>
          </a:stretch>
        </p:blipFill>
        <p:spPr bwMode="auto">
          <a:xfrm>
            <a:off x="-3440" y="-1585"/>
            <a:ext cx="9906000" cy="6858001"/>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tx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
        <p:nvSpPr>
          <p:cNvPr id="15" name="conf"/>
          <p:cNvSpPr txBox="1">
            <a:spLocks/>
          </p:cNvSpPr>
          <p:nvPr userDrawn="1"/>
        </p:nvSpPr>
        <p:spPr>
          <a:xfrm>
            <a:off x="0" y="6696000"/>
            <a:ext cx="9906000" cy="162000"/>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2014 KONGSBERG – All rights reserved.</a:t>
            </a:r>
            <a:endParaRPr lang="en-GB" sz="450" dirty="0">
              <a:solidFill>
                <a:prstClr val="black"/>
              </a:solidFill>
              <a:latin typeface="Arial"/>
            </a:endParaRPr>
          </a:p>
        </p:txBody>
      </p:sp>
      <p:pic>
        <p:nvPicPr>
          <p:cNvPr id="18" name="169_Tittellogo"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659612"/>
            <a:ext cx="841176" cy="1448711"/>
          </a:xfrm>
          <a:prstGeom prst="rect">
            <a:avLst/>
          </a:prstGeom>
        </p:spPr>
      </p:pic>
      <p:pic>
        <p:nvPicPr>
          <p:cNvPr id="19" name="1610_Tittellogo"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644175"/>
            <a:ext cx="841176" cy="1303840"/>
          </a:xfrm>
          <a:prstGeom prst="rect">
            <a:avLst/>
          </a:prstGeom>
        </p:spPr>
      </p:pic>
      <p:pic>
        <p:nvPicPr>
          <p:cNvPr id="20" name="43_Tittellogo"/>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876807"/>
            <a:ext cx="841176" cy="1086532"/>
          </a:xfrm>
          <a:prstGeom prst="rect">
            <a:avLst/>
          </a:prstGeom>
        </p:spPr>
      </p:pic>
    </p:spTree>
    <p:extLst>
      <p:ext uri="{BB962C8B-B14F-4D97-AF65-F5344CB8AC3E}">
        <p14:creationId xmlns:p14="http://schemas.microsoft.com/office/powerpoint/2010/main" val="48025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title" preserve="1">
  <p:cSld name="Title slide 19">
    <p:bg>
      <p:bgPr>
        <a:solidFill>
          <a:schemeClr val="bg1"/>
        </a:solidFill>
        <a:effectLst/>
      </p:bgPr>
    </p:bg>
    <p:spTree>
      <p:nvGrpSpPr>
        <p:cNvPr id="1" name=""/>
        <p:cNvGrpSpPr/>
        <p:nvPr/>
      </p:nvGrpSpPr>
      <p:grpSpPr>
        <a:xfrm>
          <a:off x="0" y="0"/>
          <a:ext cx="0" cy="0"/>
          <a:chOff x="0" y="0"/>
          <a:chExt cx="0" cy="0"/>
        </a:xfrm>
      </p:grpSpPr>
      <p:pic>
        <p:nvPicPr>
          <p:cNvPr id="17" name="1610_Foto" descr="DSC_0387_crop.jpg" hidden="1"/>
          <p:cNvPicPr>
            <a:picLocks noChangeAspect="1"/>
          </p:cNvPicPr>
          <p:nvPr userDrawn="1"/>
        </p:nvPicPr>
        <p:blipFill rotWithShape="1">
          <a:blip r:embed="rId2" cstate="screen"/>
          <a:srcRect b="16686"/>
          <a:stretch/>
        </p:blipFill>
        <p:spPr bwMode="auto">
          <a:xfrm>
            <a:off x="0" y="0"/>
            <a:ext cx="9906000" cy="6856416"/>
          </a:xfrm>
          <a:prstGeom prst="rect">
            <a:avLst/>
          </a:prstGeom>
          <a:noFill/>
          <a:ln w="9525">
            <a:noFill/>
            <a:miter lim="800000"/>
            <a:headEnd/>
            <a:tailEnd/>
          </a:ln>
        </p:spPr>
      </p:pic>
      <p:pic>
        <p:nvPicPr>
          <p:cNvPr id="16" name="169_Foto" descr="DSC_0387_crop.jpg" hidden="1"/>
          <p:cNvPicPr>
            <a:picLocks noChangeAspect="1"/>
          </p:cNvPicPr>
          <p:nvPr userDrawn="1"/>
        </p:nvPicPr>
        <p:blipFill rotWithShape="1">
          <a:blip r:embed="rId2" cstate="screen"/>
          <a:srcRect b="25017"/>
          <a:stretch/>
        </p:blipFill>
        <p:spPr bwMode="auto">
          <a:xfrm>
            <a:off x="0" y="0"/>
            <a:ext cx="9906000" cy="6856416"/>
          </a:xfrm>
          <a:prstGeom prst="rect">
            <a:avLst/>
          </a:prstGeom>
          <a:noFill/>
          <a:ln w="9525">
            <a:noFill/>
            <a:miter lim="800000"/>
            <a:headEnd/>
            <a:tailEnd/>
          </a:ln>
        </p:spPr>
      </p:pic>
      <p:pic>
        <p:nvPicPr>
          <p:cNvPr id="4" name="43_Foto" descr="DSC_0387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3" cstate="screen"/>
          <a:srcRect/>
          <a:stretch>
            <a:fillRect/>
          </a:stretch>
        </p:blipFill>
        <p:spPr bwMode="auto">
          <a:xfrm>
            <a:off x="1" y="1588"/>
            <a:ext cx="9902560" cy="6858000"/>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4" cstate="screen"/>
          <a:srcRect/>
          <a:stretch>
            <a:fillRect/>
          </a:stretch>
        </p:blipFill>
        <p:spPr bwMode="auto">
          <a:xfrm>
            <a:off x="3440"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5" cstate="screen"/>
          <a:srcRect/>
          <a:stretch>
            <a:fillRect/>
          </a:stretch>
        </p:blipFill>
        <p:spPr bwMode="auto">
          <a:xfrm>
            <a:off x="3440" y="-1585"/>
            <a:ext cx="9906000" cy="6858001"/>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
        <p:nvSpPr>
          <p:cNvPr id="15" name="conf"/>
          <p:cNvSpPr txBox="1">
            <a:spLocks/>
          </p:cNvSpPr>
          <p:nvPr userDrawn="1"/>
        </p:nvSpPr>
        <p:spPr>
          <a:xfrm>
            <a:off x="0" y="6696000"/>
            <a:ext cx="9906000" cy="162000"/>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2014 KONGSBERG – All rights reserved.</a:t>
            </a:r>
            <a:endParaRPr lang="en-GB" sz="450" dirty="0">
              <a:solidFill>
                <a:prstClr val="black"/>
              </a:solidFill>
              <a:latin typeface="Arial"/>
            </a:endParaRPr>
          </a:p>
        </p:txBody>
      </p:sp>
      <p:pic>
        <p:nvPicPr>
          <p:cNvPr id="18" name="169_Tittellogo"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659612"/>
            <a:ext cx="841176" cy="1448711"/>
          </a:xfrm>
          <a:prstGeom prst="rect">
            <a:avLst/>
          </a:prstGeom>
        </p:spPr>
      </p:pic>
      <p:pic>
        <p:nvPicPr>
          <p:cNvPr id="19" name="1610_Tittellogo" hidden="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644175"/>
            <a:ext cx="841176" cy="1303840"/>
          </a:xfrm>
          <a:prstGeom prst="rect">
            <a:avLst/>
          </a:prstGeom>
        </p:spPr>
      </p:pic>
      <p:pic>
        <p:nvPicPr>
          <p:cNvPr id="20" name="43_Tittellogo"/>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8480309" y="2876807"/>
            <a:ext cx="841176" cy="1086532"/>
          </a:xfrm>
          <a:prstGeom prst="rect">
            <a:avLst/>
          </a:prstGeom>
        </p:spPr>
      </p:pic>
    </p:spTree>
    <p:extLst>
      <p:ext uri="{BB962C8B-B14F-4D97-AF65-F5344CB8AC3E}">
        <p14:creationId xmlns:p14="http://schemas.microsoft.com/office/powerpoint/2010/main" val="156789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usiness area">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429935"/>
            <a:ext cx="9906000" cy="3428156"/>
          </a:xfrm>
        </p:spPr>
        <p:txBody>
          <a:bodyPr/>
          <a:lstStyle>
            <a:lvl1pPr>
              <a:defRPr/>
            </a:lvl1pPr>
          </a:lstStyle>
          <a:p>
            <a:r>
              <a:rPr lang="en-GB" dirty="0" smtClean="0"/>
              <a:t>Picture (Size: 25,4 cm * 7,14 cm)</a:t>
            </a:r>
            <a:endParaRPr lang="en-GB" dirty="0"/>
          </a:p>
        </p:txBody>
      </p:sp>
      <p:sp>
        <p:nvSpPr>
          <p:cNvPr id="2" name="T1"/>
          <p:cNvSpPr>
            <a:spLocks noGrp="1"/>
          </p:cNvSpPr>
          <p:nvPr>
            <p:ph type="ctrTitle" hasCustomPrompt="1"/>
          </p:nvPr>
        </p:nvSpPr>
        <p:spPr>
          <a:xfrm>
            <a:off x="581183" y="1461821"/>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581184" y="1944221"/>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8" name="conf"/>
          <p:cNvSpPr>
            <a:spLocks noGrp="1"/>
          </p:cNvSpPr>
          <p:nvPr>
            <p:ph type="body" sz="quarter" idx="22" hasCustomPrompt="1"/>
          </p:nvPr>
        </p:nvSpPr>
        <p:spPr>
          <a:xfrm>
            <a:off x="0" y="6696000"/>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614075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ivision">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429935"/>
            <a:ext cx="9906000" cy="3428156"/>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a:lvl1pPr>
          </a:lstStyle>
          <a:p>
            <a:r>
              <a:rPr lang="en-GB" dirty="0" smtClean="0"/>
              <a:t>Picture (Size: 25,4 cm * 7,14 cm)</a:t>
            </a:r>
          </a:p>
          <a:p>
            <a:endParaRPr lang="en-GB" dirty="0"/>
          </a:p>
        </p:txBody>
      </p:sp>
      <p:sp>
        <p:nvSpPr>
          <p:cNvPr id="2" name="T1"/>
          <p:cNvSpPr>
            <a:spLocks noGrp="1"/>
          </p:cNvSpPr>
          <p:nvPr>
            <p:ph type="ctrTitle" hasCustomPrompt="1"/>
          </p:nvPr>
        </p:nvSpPr>
        <p:spPr>
          <a:xfrm>
            <a:off x="581184" y="1461821"/>
            <a:ext cx="5938659"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581189" y="1944221"/>
            <a:ext cx="5938659"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13" name="Picture Placeholder 12"/>
          <p:cNvSpPr>
            <a:spLocks noGrp="1"/>
          </p:cNvSpPr>
          <p:nvPr>
            <p:ph type="pic" sz="quarter" idx="15" hasCustomPrompt="1"/>
          </p:nvPr>
        </p:nvSpPr>
        <p:spPr>
          <a:xfrm>
            <a:off x="6822592" y="1574448"/>
            <a:ext cx="3083413" cy="1708595"/>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500"/>
            </a:lvl1pPr>
          </a:lstStyle>
          <a:p>
            <a:r>
              <a:rPr lang="en-GB" dirty="0" smtClean="0"/>
              <a:t>Picture (Size: 7,91 cm * 4,75 cm)</a:t>
            </a:r>
          </a:p>
          <a:p>
            <a:endParaRPr lang="en-GB" dirty="0"/>
          </a:p>
        </p:txBody>
      </p:sp>
      <p:sp>
        <p:nvSpPr>
          <p:cNvPr id="9" name="conf"/>
          <p:cNvSpPr>
            <a:spLocks noGrp="1"/>
          </p:cNvSpPr>
          <p:nvPr>
            <p:ph type="body" sz="quarter" idx="22" hasCustomPrompt="1"/>
          </p:nvPr>
        </p:nvSpPr>
        <p:spPr>
          <a:xfrm>
            <a:off x="0" y="6696000"/>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429170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smtClean="0"/>
              <a:t>Click to add title</a:t>
            </a:r>
            <a:endParaRPr lang="en-GB" dirty="0"/>
          </a:p>
        </p:txBody>
      </p:sp>
      <p:sp>
        <p:nvSpPr>
          <p:cNvPr id="3" name="Content Placeholder 2"/>
          <p:cNvSpPr>
            <a:spLocks noGrp="1"/>
          </p:cNvSpPr>
          <p:nvPr>
            <p:ph idx="1" hasCustomPrompt="1"/>
          </p:nvPr>
        </p:nvSpPr>
        <p:spPr/>
        <p:txBody>
          <a:body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9" name="conf"/>
          <p:cNvSpPr>
            <a:spLocks noGrp="1"/>
          </p:cNvSpPr>
          <p:nvPr>
            <p:ph type="body" sz="quarter" idx="22" hasCustomPrompt="1"/>
          </p:nvPr>
        </p:nvSpPr>
        <p:spPr>
          <a:xfrm>
            <a:off x="0" y="6696000"/>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8" name="Date Placeholder 3"/>
          <p:cNvSpPr>
            <a:spLocks noGrp="1"/>
          </p:cNvSpPr>
          <p:nvPr>
            <p:ph type="dt" sz="half" idx="2"/>
          </p:nvPr>
        </p:nvSpPr>
        <p:spPr>
          <a:xfrm>
            <a:off x="2913323" y="6699617"/>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3" name="Footer Placeholder 4"/>
          <p:cNvSpPr>
            <a:spLocks noGrp="1"/>
          </p:cNvSpPr>
          <p:nvPr>
            <p:ph type="ftr" sz="quarter" idx="3"/>
          </p:nvPr>
        </p:nvSpPr>
        <p:spPr>
          <a:xfrm>
            <a:off x="4562957" y="6699617"/>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4" name="Slide Number Placeholder 5"/>
          <p:cNvSpPr>
            <a:spLocks noGrp="1"/>
          </p:cNvSpPr>
          <p:nvPr>
            <p:ph type="sldNum" sz="quarter" idx="4"/>
          </p:nvPr>
        </p:nvSpPr>
        <p:spPr>
          <a:xfrm>
            <a:off x="7842692" y="6699617"/>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23290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smtClean="0"/>
              <a:t>Click to add title</a:t>
            </a:r>
            <a:endParaRPr lang="en-GB" dirty="0"/>
          </a:p>
        </p:txBody>
      </p:sp>
      <p:sp>
        <p:nvSpPr>
          <p:cNvPr id="8" name="Content Placeholder 2"/>
          <p:cNvSpPr>
            <a:spLocks noGrp="1"/>
          </p:cNvSpPr>
          <p:nvPr>
            <p:ph idx="1" hasCustomPrompt="1"/>
          </p:nvPr>
        </p:nvSpPr>
        <p:spPr>
          <a:xfrm>
            <a:off x="4775813" y="1672312"/>
            <a:ext cx="4077621" cy="4680000"/>
          </a:xfrm>
        </p:spPr>
        <p:txBody>
          <a:bodyPr/>
          <a:lstStyle/>
          <a:p>
            <a:pPr lvl="0"/>
            <a:r>
              <a:rPr lang="en-GB" smtClean="0"/>
              <a:t>Click to add text</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9" name="Content Placeholder 2"/>
          <p:cNvSpPr>
            <a:spLocks noGrp="1"/>
          </p:cNvSpPr>
          <p:nvPr>
            <p:ph idx="13" hasCustomPrompt="1"/>
          </p:nvPr>
        </p:nvSpPr>
        <p:spPr>
          <a:xfrm>
            <a:off x="581186" y="1672312"/>
            <a:ext cx="4068557" cy="4680000"/>
          </a:xfrm>
        </p:spPr>
        <p:txBody>
          <a:bodyPr/>
          <a:lstStyle>
            <a:lvl1pPr>
              <a:defRPr/>
            </a:lvl1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f"/>
          <p:cNvSpPr>
            <a:spLocks noGrp="1"/>
          </p:cNvSpPr>
          <p:nvPr>
            <p:ph type="body" sz="quarter" idx="22" hasCustomPrompt="1"/>
          </p:nvPr>
        </p:nvSpPr>
        <p:spPr>
          <a:xfrm>
            <a:off x="0" y="6696000"/>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1" name="Date Placeholder 3"/>
          <p:cNvSpPr>
            <a:spLocks noGrp="1"/>
          </p:cNvSpPr>
          <p:nvPr>
            <p:ph type="dt" sz="half" idx="2"/>
          </p:nvPr>
        </p:nvSpPr>
        <p:spPr>
          <a:xfrm>
            <a:off x="2913323" y="6699617"/>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5" name="Footer Placeholder 4"/>
          <p:cNvSpPr>
            <a:spLocks noGrp="1"/>
          </p:cNvSpPr>
          <p:nvPr>
            <p:ph type="ftr" sz="quarter" idx="3"/>
          </p:nvPr>
        </p:nvSpPr>
        <p:spPr>
          <a:xfrm>
            <a:off x="4562957" y="6699617"/>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6" name="Slide Number Placeholder 5"/>
          <p:cNvSpPr>
            <a:spLocks noGrp="1"/>
          </p:cNvSpPr>
          <p:nvPr>
            <p:ph type="sldNum" sz="quarter" idx="4"/>
          </p:nvPr>
        </p:nvSpPr>
        <p:spPr>
          <a:xfrm>
            <a:off x="7842692" y="6699617"/>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4233260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1184" y="520271"/>
            <a:ext cx="8272250" cy="1152000"/>
          </a:xfrm>
        </p:spPr>
        <p:txBody>
          <a:bodyPr/>
          <a:lstStyle>
            <a:lvl1pPr>
              <a:defRPr/>
            </a:lvl1pPr>
          </a:lstStyle>
          <a:p>
            <a:r>
              <a:rPr lang="en-GB" smtClean="0"/>
              <a:t>Click to add title</a:t>
            </a:r>
            <a:endParaRPr lang="en-GB" dirty="0"/>
          </a:p>
        </p:txBody>
      </p:sp>
      <p:sp>
        <p:nvSpPr>
          <p:cNvPr id="10" name="conf"/>
          <p:cNvSpPr>
            <a:spLocks noGrp="1"/>
          </p:cNvSpPr>
          <p:nvPr>
            <p:ph type="body" sz="quarter" idx="22" hasCustomPrompt="1"/>
          </p:nvPr>
        </p:nvSpPr>
        <p:spPr>
          <a:xfrm>
            <a:off x="0" y="6696000"/>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1" name="Date Placeholder 3"/>
          <p:cNvSpPr>
            <a:spLocks noGrp="1"/>
          </p:cNvSpPr>
          <p:nvPr>
            <p:ph type="dt" sz="half" idx="2"/>
          </p:nvPr>
        </p:nvSpPr>
        <p:spPr>
          <a:xfrm>
            <a:off x="2913323" y="6699617"/>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2" name="Footer Placeholder 4"/>
          <p:cNvSpPr>
            <a:spLocks noGrp="1"/>
          </p:cNvSpPr>
          <p:nvPr>
            <p:ph type="ftr" sz="quarter" idx="3"/>
          </p:nvPr>
        </p:nvSpPr>
        <p:spPr>
          <a:xfrm>
            <a:off x="4562957" y="6699617"/>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3" name="Slide Number Placeholder 5"/>
          <p:cNvSpPr>
            <a:spLocks noGrp="1"/>
          </p:cNvSpPr>
          <p:nvPr>
            <p:ph type="sldNum" sz="quarter" idx="4"/>
          </p:nvPr>
        </p:nvSpPr>
        <p:spPr>
          <a:xfrm>
            <a:off x="7842692" y="6699617"/>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78962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Empty  ">
    <p:spTree>
      <p:nvGrpSpPr>
        <p:cNvPr id="1" name=""/>
        <p:cNvGrpSpPr/>
        <p:nvPr/>
      </p:nvGrpSpPr>
      <p:grpSpPr>
        <a:xfrm>
          <a:off x="0" y="0"/>
          <a:ext cx="0" cy="0"/>
          <a:chOff x="0" y="0"/>
          <a:chExt cx="0" cy="0"/>
        </a:xfrm>
      </p:grpSpPr>
      <p:sp>
        <p:nvSpPr>
          <p:cNvPr id="6" name="conf"/>
          <p:cNvSpPr>
            <a:spLocks noGrp="1"/>
          </p:cNvSpPr>
          <p:nvPr>
            <p:ph type="body" sz="quarter" idx="22" hasCustomPrompt="1"/>
          </p:nvPr>
        </p:nvSpPr>
        <p:spPr>
          <a:xfrm>
            <a:off x="0" y="6696000"/>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7" name="Date Placeholder 3"/>
          <p:cNvSpPr>
            <a:spLocks noGrp="1"/>
          </p:cNvSpPr>
          <p:nvPr>
            <p:ph type="dt" sz="half" idx="2"/>
          </p:nvPr>
        </p:nvSpPr>
        <p:spPr>
          <a:xfrm>
            <a:off x="2913323" y="6699617"/>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8" name="Footer Placeholder 4"/>
          <p:cNvSpPr>
            <a:spLocks noGrp="1"/>
          </p:cNvSpPr>
          <p:nvPr>
            <p:ph type="ftr" sz="quarter" idx="3"/>
          </p:nvPr>
        </p:nvSpPr>
        <p:spPr>
          <a:xfrm>
            <a:off x="4562957" y="6699617"/>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2" name="Slide Number Placeholder 5"/>
          <p:cNvSpPr>
            <a:spLocks noGrp="1"/>
          </p:cNvSpPr>
          <p:nvPr>
            <p:ph type="sldNum" sz="quarter" idx="4"/>
          </p:nvPr>
        </p:nvSpPr>
        <p:spPr>
          <a:xfrm>
            <a:off x="7842692" y="6699617"/>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01476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23">
    <p:bg>
      <p:bgPr>
        <a:solidFill>
          <a:schemeClr val="bg1"/>
        </a:solidFill>
        <a:effectLst/>
      </p:bgPr>
    </p:bg>
    <p:spTree>
      <p:nvGrpSpPr>
        <p:cNvPr id="1" name=""/>
        <p:cNvGrpSpPr/>
        <p:nvPr/>
      </p:nvGrpSpPr>
      <p:grpSpPr>
        <a:xfrm>
          <a:off x="0" y="0"/>
          <a:ext cx="0" cy="0"/>
          <a:chOff x="0" y="0"/>
          <a:chExt cx="0" cy="0"/>
        </a:xfrm>
      </p:grpSpPr>
      <p:pic>
        <p:nvPicPr>
          <p:cNvPr id="4" name="Picture 11" descr="IMG_0350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54"/>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tx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80757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Title and picture (Bright picture)">
    <p:bg>
      <p:bgPr>
        <a:solidFill>
          <a:schemeClr val="bg1"/>
        </a:solidFill>
        <a:effectLst/>
      </p:bgPr>
    </p:bg>
    <p:spTree>
      <p:nvGrpSpPr>
        <p:cNvPr id="1" name=""/>
        <p:cNvGrpSpPr/>
        <p:nvPr/>
      </p:nvGrpSpPr>
      <p:grpSpPr>
        <a:xfrm>
          <a:off x="0" y="0"/>
          <a:ext cx="0" cy="0"/>
          <a:chOff x="0" y="0"/>
          <a:chExt cx="0" cy="0"/>
        </a:xfrm>
      </p:grpSpPr>
      <p:sp>
        <p:nvSpPr>
          <p:cNvPr id="12" name="Plassholder for bilde 12"/>
          <p:cNvSpPr>
            <a:spLocks noGrp="1"/>
          </p:cNvSpPr>
          <p:nvPr>
            <p:ph type="pic" sz="quarter" idx="24"/>
          </p:nvPr>
        </p:nvSpPr>
        <p:spPr>
          <a:xfrm>
            <a:off x="0" y="0"/>
            <a:ext cx="9906000" cy="6859200"/>
          </a:xfrm>
        </p:spPr>
        <p:txBody>
          <a:bodyPr/>
          <a:lstStyle/>
          <a:p>
            <a:r>
              <a:rPr lang="en-US" smtClean="0"/>
              <a:t>Click icon to add picture</a:t>
            </a:r>
            <a:endParaRPr lang="nb-NO"/>
          </a:p>
        </p:txBody>
      </p:sp>
      <p:sp>
        <p:nvSpPr>
          <p:cNvPr id="2" name="Title 1"/>
          <p:cNvSpPr>
            <a:spLocks noGrp="1"/>
          </p:cNvSpPr>
          <p:nvPr>
            <p:ph type="title" hasCustomPrompt="1"/>
          </p:nvPr>
        </p:nvSpPr>
        <p:spPr>
          <a:xfrm>
            <a:off x="581184" y="520272"/>
            <a:ext cx="8272250" cy="1276547"/>
          </a:xfrm>
        </p:spPr>
        <p:txBody>
          <a:bodyPr/>
          <a:lstStyle>
            <a:lvl1pPr>
              <a:defRPr>
                <a:solidFill>
                  <a:schemeClr val="tx1"/>
                </a:solidFill>
              </a:defRPr>
            </a:lvl1pPr>
          </a:lstStyle>
          <a:p>
            <a:r>
              <a:rPr lang="en-GB" smtClean="0"/>
              <a:t>Click to add title</a:t>
            </a:r>
            <a:endParaRPr lang="en-GB" dirty="0"/>
          </a:p>
        </p:txBody>
      </p:sp>
      <p:sp>
        <p:nvSpPr>
          <p:cNvPr id="6" name="logo_over_bilde"/>
          <p:cNvSpPr>
            <a:spLocks noGrp="1"/>
          </p:cNvSpPr>
          <p:nvPr>
            <p:ph type="body" sz="quarter" idx="25" hasCustomPrompt="1"/>
          </p:nvPr>
        </p:nvSpPr>
        <p:spPr>
          <a:xfrm>
            <a:off x="8931001" y="111600"/>
            <a:ext cx="842400" cy="1087200"/>
          </a:xfrm>
          <a:blipFill>
            <a:blip r:embed="rId2"/>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8" name="conf"/>
          <p:cNvSpPr>
            <a:spLocks noGrp="1"/>
          </p:cNvSpPr>
          <p:nvPr>
            <p:ph type="body" sz="quarter" idx="22" hasCustomPrompt="1"/>
          </p:nvPr>
        </p:nvSpPr>
        <p:spPr>
          <a:xfrm>
            <a:off x="0" y="6696000"/>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97746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Title and picture (Dark picture)">
    <p:bg>
      <p:bgPr>
        <a:solidFill>
          <a:schemeClr val="bg1"/>
        </a:solidFill>
        <a:effectLst/>
      </p:bgPr>
    </p:bg>
    <p:spTree>
      <p:nvGrpSpPr>
        <p:cNvPr id="1" name=""/>
        <p:cNvGrpSpPr/>
        <p:nvPr/>
      </p:nvGrpSpPr>
      <p:grpSpPr>
        <a:xfrm>
          <a:off x="0" y="0"/>
          <a:ext cx="0" cy="0"/>
          <a:chOff x="0" y="0"/>
          <a:chExt cx="0" cy="0"/>
        </a:xfrm>
      </p:grpSpPr>
      <p:sp>
        <p:nvSpPr>
          <p:cNvPr id="13" name="Plassholder for bilde 12"/>
          <p:cNvSpPr>
            <a:spLocks noGrp="1"/>
          </p:cNvSpPr>
          <p:nvPr>
            <p:ph type="pic" sz="quarter" idx="24"/>
          </p:nvPr>
        </p:nvSpPr>
        <p:spPr>
          <a:xfrm>
            <a:off x="0" y="0"/>
            <a:ext cx="9906000" cy="6859200"/>
          </a:xfrm>
        </p:spPr>
        <p:txBody>
          <a:bodyPr/>
          <a:lstStyle/>
          <a:p>
            <a:r>
              <a:rPr lang="en-US" smtClean="0"/>
              <a:t>Click icon to add picture</a:t>
            </a:r>
            <a:endParaRPr lang="nb-NO"/>
          </a:p>
        </p:txBody>
      </p:sp>
      <p:sp>
        <p:nvSpPr>
          <p:cNvPr id="2" name="Title 1"/>
          <p:cNvSpPr>
            <a:spLocks noGrp="1"/>
          </p:cNvSpPr>
          <p:nvPr>
            <p:ph type="title" hasCustomPrompt="1"/>
          </p:nvPr>
        </p:nvSpPr>
        <p:spPr>
          <a:xfrm>
            <a:off x="581184" y="520272"/>
            <a:ext cx="8272250" cy="1276547"/>
          </a:xfrm>
        </p:spPr>
        <p:txBody>
          <a:bodyPr/>
          <a:lstStyle>
            <a:lvl1pPr>
              <a:defRPr>
                <a:solidFill>
                  <a:schemeClr val="bg1"/>
                </a:solidFill>
              </a:defRPr>
            </a:lvl1pPr>
          </a:lstStyle>
          <a:p>
            <a:r>
              <a:rPr lang="en-GB" smtClean="0"/>
              <a:t>Click to add title</a:t>
            </a:r>
            <a:endParaRPr lang="en-GB" dirty="0"/>
          </a:p>
        </p:txBody>
      </p:sp>
      <p:sp>
        <p:nvSpPr>
          <p:cNvPr id="6" name="logo_over_bilde"/>
          <p:cNvSpPr>
            <a:spLocks noGrp="1"/>
          </p:cNvSpPr>
          <p:nvPr>
            <p:ph type="body" sz="quarter" idx="25" hasCustomPrompt="1"/>
          </p:nvPr>
        </p:nvSpPr>
        <p:spPr>
          <a:xfrm>
            <a:off x="8931001" y="111600"/>
            <a:ext cx="842400" cy="1087200"/>
          </a:xfrm>
          <a:blipFill>
            <a:blip r:embed="rId2"/>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8" name="conf"/>
          <p:cNvSpPr>
            <a:spLocks noGrp="1"/>
          </p:cNvSpPr>
          <p:nvPr>
            <p:ph type="body" sz="quarter" idx="22" hasCustomPrompt="1"/>
          </p:nvPr>
        </p:nvSpPr>
        <p:spPr>
          <a:xfrm>
            <a:off x="0" y="6696000"/>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544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hapter ">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0" y="3429935"/>
            <a:ext cx="9906000" cy="3428156"/>
          </a:xfrm>
        </p:spPr>
        <p:txBody>
          <a:bodyPr/>
          <a:lstStyle>
            <a:lvl1pPr>
              <a:defRPr baseline="0"/>
            </a:lvl1pPr>
          </a:lstStyle>
          <a:p>
            <a:r>
              <a:rPr lang="en-GB" dirty="0" smtClean="0"/>
              <a:t>Picture (Size: 25,4cm * 7,14 cm)</a:t>
            </a:r>
            <a:endParaRPr lang="en-GB" dirty="0"/>
          </a:p>
        </p:txBody>
      </p:sp>
      <p:sp>
        <p:nvSpPr>
          <p:cNvPr id="2" name="Title 1"/>
          <p:cNvSpPr>
            <a:spLocks noGrp="1"/>
          </p:cNvSpPr>
          <p:nvPr>
            <p:ph type="title" hasCustomPrompt="1"/>
          </p:nvPr>
        </p:nvSpPr>
        <p:spPr>
          <a:xfrm>
            <a:off x="581186" y="2233897"/>
            <a:ext cx="8743019" cy="1154672"/>
          </a:xfrm>
        </p:spPr>
        <p:txBody>
          <a:bodyPr anchor="b" anchorCtr="0">
            <a:normAutofit/>
          </a:bodyPr>
          <a:lstStyle>
            <a:lvl1pPr>
              <a:defRPr>
                <a:solidFill>
                  <a:schemeClr val="tx1"/>
                </a:solidFill>
              </a:defRPr>
            </a:lvl1pPr>
          </a:lstStyle>
          <a:p>
            <a:r>
              <a:rPr lang="en-GB" smtClean="0"/>
              <a:t>Click to add title</a:t>
            </a:r>
            <a:endParaRPr lang="en-GB" dirty="0"/>
          </a:p>
        </p:txBody>
      </p:sp>
      <p:sp>
        <p:nvSpPr>
          <p:cNvPr id="5" name="Plassholder for dato 4"/>
          <p:cNvSpPr>
            <a:spLocks noGrp="1"/>
          </p:cNvSpPr>
          <p:nvPr>
            <p:ph type="dt" sz="half" idx="23"/>
          </p:nvPr>
        </p:nvSpPr>
        <p:spPr>
          <a:xfrm>
            <a:off x="0" y="0"/>
            <a:ext cx="3900" cy="0"/>
          </a:xfrm>
          <a:prstGeom prst="rect">
            <a:avLst/>
          </a:prstGeom>
        </p:spPr>
        <p:txBody>
          <a:bodyPr/>
          <a:lstStyle>
            <a:lvl1pPr>
              <a:defRPr sz="100">
                <a:solidFill>
                  <a:schemeClr val="bg1"/>
                </a:solidFill>
              </a:defRPr>
            </a:lvl1pPr>
          </a:lstStyle>
          <a:p>
            <a:fld id="{44272223-38B5-4DC9-B335-8E240EFBE96D}" type="datetime1">
              <a:rPr lang="en-GB" smtClean="0">
                <a:solidFill>
                  <a:prstClr val="white"/>
                </a:solidFill>
              </a:rPr>
              <a:pPr/>
              <a:t>28/10/2014</a:t>
            </a:fld>
            <a:endParaRPr lang="en-GB" dirty="0">
              <a:solidFill>
                <a:prstClr val="white"/>
              </a:solidFill>
            </a:endParaRPr>
          </a:p>
        </p:txBody>
      </p:sp>
      <p:sp>
        <p:nvSpPr>
          <p:cNvPr id="7" name="Plassholder for lysbildenummer 6"/>
          <p:cNvSpPr>
            <a:spLocks noGrp="1"/>
          </p:cNvSpPr>
          <p:nvPr>
            <p:ph type="sldNum" sz="quarter" idx="24"/>
          </p:nvPr>
        </p:nvSpPr>
        <p:spPr>
          <a:xfrm>
            <a:off x="0" y="0"/>
            <a:ext cx="3900" cy="0"/>
          </a:xfrm>
          <a:prstGeom prst="rect">
            <a:avLst/>
          </a:prstGeom>
        </p:spPr>
        <p:txBody>
          <a:bodyPr/>
          <a:lstStyle>
            <a:lvl1pPr>
              <a:defRPr sz="100">
                <a:solidFill>
                  <a:schemeClr val="bg1"/>
                </a:solidFill>
              </a:defRPr>
            </a:lvl1pPr>
          </a:lstStyle>
          <a:p>
            <a:pPr algn="l"/>
            <a:fld id="{024B331B-EC80-4993-B848-09EE40C61000}" type="slidenum">
              <a:rPr lang="en-GB" smtClean="0">
                <a:solidFill>
                  <a:prstClr val="white"/>
                </a:solidFill>
              </a:rPr>
              <a:pPr algn="l"/>
              <a:t>‹#›</a:t>
            </a:fld>
            <a:endParaRPr lang="en-GB" dirty="0">
              <a:solidFill>
                <a:prstClr val="white"/>
              </a:solidFill>
            </a:endParaRPr>
          </a:p>
        </p:txBody>
      </p:sp>
      <p:sp>
        <p:nvSpPr>
          <p:cNvPr id="8" name="Plassholder for bunntekst 7"/>
          <p:cNvSpPr>
            <a:spLocks noGrp="1"/>
          </p:cNvSpPr>
          <p:nvPr>
            <p:ph type="ftr" sz="quarter" idx="25"/>
          </p:nvPr>
        </p:nvSpPr>
        <p:spPr>
          <a:xfrm>
            <a:off x="0" y="0"/>
            <a:ext cx="3900" cy="0"/>
          </a:xfrm>
          <a:prstGeom prst="rect">
            <a:avLst/>
          </a:prstGeom>
        </p:spPr>
        <p:txBody>
          <a:bodyPr/>
          <a:lstStyle>
            <a:lvl1pPr>
              <a:defRPr sz="100">
                <a:solidFill>
                  <a:schemeClr val="bg1"/>
                </a:solidFill>
              </a:defRPr>
            </a:lvl1pPr>
          </a:lstStyle>
          <a:p>
            <a:r>
              <a:rPr lang="en-GB" smtClean="0">
                <a:solidFill>
                  <a:prstClr val="white"/>
                </a:solidFill>
              </a:rPr>
              <a:t>WORLD CLASS - through people, technology and dedication.</a:t>
            </a:r>
            <a:endParaRPr lang="en-GB" dirty="0">
              <a:solidFill>
                <a:prstClr val="white"/>
              </a:solidFill>
            </a:endParaRPr>
          </a:p>
        </p:txBody>
      </p:sp>
      <p:sp>
        <p:nvSpPr>
          <p:cNvPr id="11" name="conf"/>
          <p:cNvSpPr>
            <a:spLocks noGrp="1"/>
          </p:cNvSpPr>
          <p:nvPr>
            <p:ph type="body" sz="quarter" idx="22" hasCustomPrompt="1"/>
          </p:nvPr>
        </p:nvSpPr>
        <p:spPr>
          <a:xfrm>
            <a:off x="0" y="6696000"/>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814132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Breather 4">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3.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9" name="43_Foto" descr="kongsberg_ppt_151211_01_as-3.jpg"/>
          <p:cNvPicPr>
            <a:picLocks noChangeAspect="1"/>
          </p:cNvPicPr>
          <p:nvPr userDrawn="1"/>
        </p:nvPicPr>
        <p:blipFill>
          <a:blip r:embed="rId4" cstate="print"/>
          <a:stretch>
            <a:fillRect/>
          </a:stretch>
        </p:blipFill>
        <p:spPr>
          <a:xfrm>
            <a:off x="0" y="0"/>
            <a:ext cx="9906000" cy="6858000"/>
          </a:xfrm>
          <a:prstGeom prst="rect">
            <a:avLst/>
          </a:prstGeom>
        </p:spPr>
      </p:pic>
      <p:pic>
        <p:nvPicPr>
          <p:cNvPr id="22" name="43_Mønster" descr="43_mønster_1.png"/>
          <p:cNvPicPr>
            <a:picLocks noChangeAspect="1"/>
          </p:cNvPicPr>
          <p:nvPr userDrawn="1"/>
        </p:nvPicPr>
        <p:blipFill>
          <a:blip r:embed="rId5" cstate="print"/>
          <a:stretch>
            <a:fillRect/>
          </a:stretch>
        </p:blipFill>
        <p:spPr>
          <a:xfrm>
            <a:off x="408" y="294"/>
            <a:ext cx="9905181" cy="6857435"/>
          </a:xfrm>
          <a:prstGeom prst="rect">
            <a:avLst/>
          </a:prstGeom>
        </p:spPr>
      </p:pic>
      <p:pic>
        <p:nvPicPr>
          <p:cNvPr id="11" name="169_Foto" descr="Amundsen spirit 079.jpg" hidden="1"/>
          <p:cNvPicPr>
            <a:picLocks noChangeAspect="1"/>
          </p:cNvPicPr>
          <p:nvPr userDrawn="1"/>
        </p:nvPicPr>
        <p:blipFill>
          <a:blip r:embed="rId6" cstate="print"/>
          <a:stretch>
            <a:fillRect/>
          </a:stretch>
        </p:blipFill>
        <p:spPr>
          <a:xfrm>
            <a:off x="1267" y="0"/>
            <a:ext cx="9951965" cy="6859200"/>
          </a:xfrm>
          <a:prstGeom prst="rect">
            <a:avLst/>
          </a:prstGeom>
        </p:spPr>
      </p:pic>
      <p:pic>
        <p:nvPicPr>
          <p:cNvPr id="21" name="169_Mønster" descr="169_mønster1.png" hidden="1"/>
          <p:cNvPicPr>
            <a:picLocks noChangeAspect="1"/>
          </p:cNvPicPr>
          <p:nvPr userDrawn="1"/>
        </p:nvPicPr>
        <p:blipFill>
          <a:blip r:embed="rId7" cstate="print"/>
          <a:stretch>
            <a:fillRect/>
          </a:stretch>
        </p:blipFill>
        <p:spPr>
          <a:xfrm>
            <a:off x="2936" y="12"/>
            <a:ext cx="9903065" cy="6857999"/>
          </a:xfrm>
          <a:prstGeom prst="rect">
            <a:avLst/>
          </a:prstGeom>
        </p:spPr>
      </p:pic>
      <p:sp>
        <p:nvSpPr>
          <p:cNvPr id="16" name="conf"/>
          <p:cNvSpPr>
            <a:spLocks noGrp="1"/>
          </p:cNvSpPr>
          <p:nvPr>
            <p:ph type="body" sz="quarter" idx="22" hasCustomPrompt="1"/>
          </p:nvPr>
        </p:nvSpPr>
        <p:spPr>
          <a:xfrm>
            <a:off x="0" y="6696000"/>
            <a:ext cx="2340000" cy="162000"/>
          </a:xfrm>
          <a:blipFill dpi="0" rotWithShape="1">
            <a:blip r:embed="rId8" cstate="print">
              <a:alphaModFix/>
            </a:blip>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pic>
        <p:nvPicPr>
          <p:cNvPr id="18" name="169_Tittellogo" hidden="1"/>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480309" y="2659612"/>
            <a:ext cx="841176" cy="1448711"/>
          </a:xfrm>
          <a:prstGeom prst="rect">
            <a:avLst/>
          </a:prstGeom>
        </p:spPr>
      </p:pic>
      <p:pic>
        <p:nvPicPr>
          <p:cNvPr id="20" name="1610_Tittellogo" hidden="1"/>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480309" y="2644175"/>
            <a:ext cx="841176" cy="1303840"/>
          </a:xfrm>
          <a:prstGeom prst="rect">
            <a:avLst/>
          </a:prstGeom>
        </p:spPr>
      </p:pic>
      <p:pic>
        <p:nvPicPr>
          <p:cNvPr id="23" name="43_Tittellogo"/>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480309" y="2876807"/>
            <a:ext cx="841176" cy="1086532"/>
          </a:xfrm>
          <a:prstGeom prst="rect">
            <a:avLst/>
          </a:prstGeom>
        </p:spPr>
      </p:pic>
    </p:spTree>
    <p:extLst>
      <p:ext uri="{BB962C8B-B14F-4D97-AF65-F5344CB8AC3E}">
        <p14:creationId xmlns:p14="http://schemas.microsoft.com/office/powerpoint/2010/main" val="182488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Breather 5">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4.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8" name="43_Foto" descr="kongsberg_ppt_151211_01_as-4.jpg"/>
          <p:cNvPicPr>
            <a:picLocks noChangeAspect="1"/>
          </p:cNvPicPr>
          <p:nvPr userDrawn="1"/>
        </p:nvPicPr>
        <p:blipFill>
          <a:blip r:embed="rId4" cstate="print"/>
          <a:stretch>
            <a:fillRect/>
          </a:stretch>
        </p:blipFill>
        <p:spPr>
          <a:xfrm>
            <a:off x="0" y="0"/>
            <a:ext cx="9906000" cy="6858000"/>
          </a:xfrm>
          <a:prstGeom prst="rect">
            <a:avLst/>
          </a:prstGeom>
        </p:spPr>
      </p:pic>
      <p:pic>
        <p:nvPicPr>
          <p:cNvPr id="22" name="43_Mønster" descr="43_mønster_1.png"/>
          <p:cNvPicPr>
            <a:picLocks noChangeAspect="1"/>
          </p:cNvPicPr>
          <p:nvPr userDrawn="1"/>
        </p:nvPicPr>
        <p:blipFill>
          <a:blip r:embed="rId5" cstate="print"/>
          <a:stretch>
            <a:fillRect/>
          </a:stretch>
        </p:blipFill>
        <p:spPr>
          <a:xfrm>
            <a:off x="408" y="294"/>
            <a:ext cx="9905181" cy="6857435"/>
          </a:xfrm>
          <a:prstGeom prst="rect">
            <a:avLst/>
          </a:prstGeom>
        </p:spPr>
      </p:pic>
      <p:pic>
        <p:nvPicPr>
          <p:cNvPr id="11" name="169_Foto" descr="542391main_iss027e012224_full_NASA.jpg" hidden="1"/>
          <p:cNvPicPr>
            <a:picLocks noChangeAspect="1"/>
          </p:cNvPicPr>
          <p:nvPr userDrawn="1"/>
        </p:nvPicPr>
        <p:blipFill>
          <a:blip r:embed="rId6" cstate="print"/>
          <a:srcRect t="10679" b="7171"/>
          <a:stretch>
            <a:fillRect/>
          </a:stretch>
        </p:blipFill>
        <p:spPr>
          <a:xfrm>
            <a:off x="0" y="0"/>
            <a:ext cx="9906000" cy="6858000"/>
          </a:xfrm>
          <a:prstGeom prst="rect">
            <a:avLst/>
          </a:prstGeom>
        </p:spPr>
      </p:pic>
      <p:pic>
        <p:nvPicPr>
          <p:cNvPr id="21" name="169_Mønster" descr="169_mønster1.png" hidden="1"/>
          <p:cNvPicPr>
            <a:picLocks noChangeAspect="1"/>
          </p:cNvPicPr>
          <p:nvPr userDrawn="1"/>
        </p:nvPicPr>
        <p:blipFill>
          <a:blip r:embed="rId7" cstate="print"/>
          <a:stretch>
            <a:fillRect/>
          </a:stretch>
        </p:blipFill>
        <p:spPr>
          <a:xfrm>
            <a:off x="2936" y="12"/>
            <a:ext cx="9903065" cy="6857999"/>
          </a:xfrm>
          <a:prstGeom prst="rect">
            <a:avLst/>
          </a:prstGeom>
        </p:spPr>
      </p:pic>
      <p:sp>
        <p:nvSpPr>
          <p:cNvPr id="14" name="conf"/>
          <p:cNvSpPr>
            <a:spLocks noGrp="1"/>
          </p:cNvSpPr>
          <p:nvPr>
            <p:ph type="body" sz="quarter" idx="22" hasCustomPrompt="1"/>
          </p:nvPr>
        </p:nvSpPr>
        <p:spPr>
          <a:xfrm>
            <a:off x="0" y="6696000"/>
            <a:ext cx="2340000" cy="162000"/>
          </a:xfrm>
          <a:blipFill dpi="0" rotWithShape="1">
            <a:blip r:embed="rId8" cstate="print">
              <a:alphaModFix/>
            </a:blip>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pic>
        <p:nvPicPr>
          <p:cNvPr id="17" name="169_Tittellogo" hidden="1"/>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480309" y="2659612"/>
            <a:ext cx="841176" cy="1448711"/>
          </a:xfrm>
          <a:prstGeom prst="rect">
            <a:avLst/>
          </a:prstGeom>
        </p:spPr>
      </p:pic>
      <p:pic>
        <p:nvPicPr>
          <p:cNvPr id="19" name="1610_Tittellogo" hidden="1"/>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480309" y="2644175"/>
            <a:ext cx="841176" cy="1303840"/>
          </a:xfrm>
          <a:prstGeom prst="rect">
            <a:avLst/>
          </a:prstGeom>
        </p:spPr>
      </p:pic>
      <p:pic>
        <p:nvPicPr>
          <p:cNvPr id="23" name="43_Tittellogo"/>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480309" y="2876807"/>
            <a:ext cx="841176" cy="1086532"/>
          </a:xfrm>
          <a:prstGeom prst="rect">
            <a:avLst/>
          </a:prstGeom>
        </p:spPr>
      </p:pic>
    </p:spTree>
    <p:extLst>
      <p:ext uri="{BB962C8B-B14F-4D97-AF65-F5344CB8AC3E}">
        <p14:creationId xmlns:p14="http://schemas.microsoft.com/office/powerpoint/2010/main" val="244239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Breather 6">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5.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8" name="43_Foto" descr="kongsberg_ppt_151211_01_as-5.jpg"/>
          <p:cNvPicPr>
            <a:picLocks noChangeAspect="1"/>
          </p:cNvPicPr>
          <p:nvPr userDrawn="1"/>
        </p:nvPicPr>
        <p:blipFill>
          <a:blip r:embed="rId4" cstate="print"/>
          <a:stretch>
            <a:fillRect/>
          </a:stretch>
        </p:blipFill>
        <p:spPr>
          <a:xfrm>
            <a:off x="0" y="4585"/>
            <a:ext cx="9906000" cy="6858000"/>
          </a:xfrm>
          <a:prstGeom prst="rect">
            <a:avLst/>
          </a:prstGeom>
        </p:spPr>
      </p:pic>
      <p:pic>
        <p:nvPicPr>
          <p:cNvPr id="21" name="43_Mønster" descr="43_mønster_1.png"/>
          <p:cNvPicPr>
            <a:picLocks noChangeAspect="1"/>
          </p:cNvPicPr>
          <p:nvPr userDrawn="1"/>
        </p:nvPicPr>
        <p:blipFill>
          <a:blip r:embed="rId5" cstate="print"/>
          <a:stretch>
            <a:fillRect/>
          </a:stretch>
        </p:blipFill>
        <p:spPr>
          <a:xfrm>
            <a:off x="3302" y="9732"/>
            <a:ext cx="9905181" cy="6857435"/>
          </a:xfrm>
          <a:prstGeom prst="rect">
            <a:avLst/>
          </a:prstGeom>
        </p:spPr>
      </p:pic>
      <p:pic>
        <p:nvPicPr>
          <p:cNvPr id="11" name="169_Foto" descr="SJØ.jpg" hidden="1"/>
          <p:cNvPicPr>
            <a:picLocks noChangeAspect="1"/>
          </p:cNvPicPr>
          <p:nvPr userDrawn="1"/>
        </p:nvPicPr>
        <p:blipFill>
          <a:blip r:embed="rId6" cstate="print"/>
          <a:stretch>
            <a:fillRect/>
          </a:stretch>
        </p:blipFill>
        <p:spPr>
          <a:xfrm>
            <a:off x="1470" y="0"/>
            <a:ext cx="9903065" cy="6858000"/>
          </a:xfrm>
          <a:prstGeom prst="rect">
            <a:avLst/>
          </a:prstGeom>
        </p:spPr>
      </p:pic>
      <p:pic>
        <p:nvPicPr>
          <p:cNvPr id="20" name="169_Mønster" descr="169_mønster1.png" hidden="1"/>
          <p:cNvPicPr>
            <a:picLocks noChangeAspect="1"/>
          </p:cNvPicPr>
          <p:nvPr userDrawn="1"/>
        </p:nvPicPr>
        <p:blipFill>
          <a:blip r:embed="rId7" cstate="print"/>
          <a:stretch>
            <a:fillRect/>
          </a:stretch>
        </p:blipFill>
        <p:spPr>
          <a:xfrm>
            <a:off x="2936" y="12"/>
            <a:ext cx="9903065" cy="6857999"/>
          </a:xfrm>
          <a:prstGeom prst="rect">
            <a:avLst/>
          </a:prstGeom>
        </p:spPr>
      </p:pic>
      <p:sp>
        <p:nvSpPr>
          <p:cNvPr id="17" name="conf"/>
          <p:cNvSpPr>
            <a:spLocks noGrp="1"/>
          </p:cNvSpPr>
          <p:nvPr>
            <p:ph type="body" sz="quarter" idx="22" hasCustomPrompt="1"/>
          </p:nvPr>
        </p:nvSpPr>
        <p:spPr>
          <a:xfrm>
            <a:off x="0" y="6696000"/>
            <a:ext cx="2340000" cy="162000"/>
          </a:xfrm>
          <a:blipFill dpi="0" rotWithShape="1">
            <a:blip r:embed="rId8" cstate="print">
              <a:alphaModFix/>
            </a:blip>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pic>
        <p:nvPicPr>
          <p:cNvPr id="19" name="169_Tittellogo" hidden="1"/>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480309" y="2659612"/>
            <a:ext cx="841176" cy="1448711"/>
          </a:xfrm>
          <a:prstGeom prst="rect">
            <a:avLst/>
          </a:prstGeom>
        </p:spPr>
      </p:pic>
      <p:pic>
        <p:nvPicPr>
          <p:cNvPr id="22" name="1610_Tittellogo" hidden="1"/>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480309" y="2644175"/>
            <a:ext cx="841176" cy="1303840"/>
          </a:xfrm>
          <a:prstGeom prst="rect">
            <a:avLst/>
          </a:prstGeom>
        </p:spPr>
      </p:pic>
      <p:pic>
        <p:nvPicPr>
          <p:cNvPr id="23" name="43_Tittellogo"/>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480309" y="2876807"/>
            <a:ext cx="841176" cy="1086532"/>
          </a:xfrm>
          <a:prstGeom prst="rect">
            <a:avLst/>
          </a:prstGeom>
        </p:spPr>
      </p:pic>
    </p:spTree>
    <p:extLst>
      <p:ext uri="{BB962C8B-B14F-4D97-AF65-F5344CB8AC3E}">
        <p14:creationId xmlns:p14="http://schemas.microsoft.com/office/powerpoint/2010/main" val="183022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ombined slide A">
    <p:spTree>
      <p:nvGrpSpPr>
        <p:cNvPr id="1" name=""/>
        <p:cNvGrpSpPr/>
        <p:nvPr/>
      </p:nvGrpSpPr>
      <p:grpSpPr>
        <a:xfrm>
          <a:off x="0" y="0"/>
          <a:ext cx="0" cy="0"/>
          <a:chOff x="0" y="0"/>
          <a:chExt cx="0" cy="0"/>
        </a:xfrm>
      </p:grpSpPr>
      <p:sp>
        <p:nvSpPr>
          <p:cNvPr id="13" name="Content Placeholder 2"/>
          <p:cNvSpPr>
            <a:spLocks noGrp="1"/>
          </p:cNvSpPr>
          <p:nvPr>
            <p:ph idx="1" hasCustomPrompt="1"/>
          </p:nvPr>
        </p:nvSpPr>
        <p:spPr>
          <a:xfrm>
            <a:off x="6393025" y="4415985"/>
            <a:ext cx="2931115" cy="1405901"/>
          </a:xfrm>
        </p:spPr>
        <p:txBody>
          <a:bodyPr>
            <a:normAutofit/>
          </a:bodyPr>
          <a:lstStyle>
            <a:lvl1pPr>
              <a:defRPr sz="1500"/>
            </a:lvl1pPr>
            <a:lvl2pPr>
              <a:defRPr sz="1500"/>
            </a:lvl2pPr>
            <a:lvl3pPr>
              <a:defRPr sz="1500"/>
            </a:lvl3pPr>
            <a:lvl4pPr>
              <a:defRPr sz="1500"/>
            </a:lvl4pPr>
            <a:lvl5pPr>
              <a:defRPr sz="1500"/>
            </a:lvl5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2" name="Title 1"/>
          <p:cNvSpPr>
            <a:spLocks noGrp="1"/>
          </p:cNvSpPr>
          <p:nvPr>
            <p:ph type="title" hasCustomPrompt="1"/>
          </p:nvPr>
        </p:nvSpPr>
        <p:spPr>
          <a:xfrm>
            <a:off x="6393025" y="1122845"/>
            <a:ext cx="2931115" cy="749105"/>
          </a:xfrm>
        </p:spPr>
        <p:txBody>
          <a:bodyPr/>
          <a:lstStyle>
            <a:lvl1pPr>
              <a:defRPr sz="1800"/>
            </a:lvl1pPr>
          </a:lstStyle>
          <a:p>
            <a:r>
              <a:rPr lang="en-GB" dirty="0" smtClean="0"/>
              <a:t>Click to add title</a:t>
            </a:r>
            <a:endParaRPr lang="en-GB" dirty="0"/>
          </a:p>
        </p:txBody>
      </p:sp>
      <p:sp>
        <p:nvSpPr>
          <p:cNvPr id="19" name="Picture Placeholder 18"/>
          <p:cNvSpPr>
            <a:spLocks noGrp="1"/>
          </p:cNvSpPr>
          <p:nvPr>
            <p:ph type="pic" sz="quarter" idx="18" hasCustomPrompt="1"/>
          </p:nvPr>
        </p:nvSpPr>
        <p:spPr>
          <a:xfrm>
            <a:off x="0" y="22"/>
            <a:ext cx="6241404" cy="5821876"/>
          </a:xfrm>
        </p:spPr>
        <p:txBody>
          <a:bodyPr/>
          <a:lstStyle>
            <a:lvl1pPr>
              <a:defRPr baseline="0"/>
            </a:lvl1pPr>
          </a:lstStyle>
          <a:p>
            <a:r>
              <a:rPr lang="en-GB" dirty="0" smtClean="0"/>
              <a:t>Picture (Size: 16 cm * 12,13 cm)</a:t>
            </a:r>
            <a:endParaRPr lang="en-GB" dirty="0"/>
          </a:p>
        </p:txBody>
      </p:sp>
      <p:sp>
        <p:nvSpPr>
          <p:cNvPr id="17" name="Picture Placeholder 16"/>
          <p:cNvSpPr>
            <a:spLocks noGrp="1"/>
          </p:cNvSpPr>
          <p:nvPr>
            <p:ph type="pic" sz="quarter" idx="19" hasCustomPrompt="1"/>
          </p:nvPr>
        </p:nvSpPr>
        <p:spPr>
          <a:xfrm>
            <a:off x="6393016" y="1871855"/>
            <a:ext cx="1718282" cy="1164208"/>
          </a:xfrm>
        </p:spPr>
        <p:txBody>
          <a:bodyPr/>
          <a:lstStyle>
            <a:lvl1pPr>
              <a:defRPr sz="1200"/>
            </a:lvl1pPr>
          </a:lstStyle>
          <a:p>
            <a:r>
              <a:rPr lang="en-GB" dirty="0" smtClean="0"/>
              <a:t>Picture (Size: 4,41 cm * 2,43 cm)</a:t>
            </a:r>
            <a:endParaRPr lang="en-GB" dirty="0"/>
          </a:p>
        </p:txBody>
      </p:sp>
      <p:sp>
        <p:nvSpPr>
          <p:cNvPr id="18" name="Picture Placeholder 16"/>
          <p:cNvSpPr>
            <a:spLocks noGrp="1"/>
          </p:cNvSpPr>
          <p:nvPr>
            <p:ph type="pic" sz="quarter" idx="20" hasCustomPrompt="1"/>
          </p:nvPr>
        </p:nvSpPr>
        <p:spPr>
          <a:xfrm>
            <a:off x="8187718" y="1871855"/>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20" name="Picture Placeholder 16"/>
          <p:cNvSpPr>
            <a:spLocks noGrp="1"/>
          </p:cNvSpPr>
          <p:nvPr>
            <p:ph type="pic" sz="quarter" idx="21" hasCustomPrompt="1"/>
          </p:nvPr>
        </p:nvSpPr>
        <p:spPr>
          <a:xfrm>
            <a:off x="6393016" y="3145067"/>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21" name="Picture Placeholder 16"/>
          <p:cNvSpPr>
            <a:spLocks noGrp="1"/>
          </p:cNvSpPr>
          <p:nvPr>
            <p:ph type="pic" sz="quarter" idx="22" hasCustomPrompt="1"/>
          </p:nvPr>
        </p:nvSpPr>
        <p:spPr>
          <a:xfrm>
            <a:off x="8187718" y="3145067"/>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16" name="conf"/>
          <p:cNvSpPr>
            <a:spLocks noGrp="1"/>
          </p:cNvSpPr>
          <p:nvPr>
            <p:ph type="body" sz="quarter" idx="23" hasCustomPrompt="1"/>
          </p:nvPr>
        </p:nvSpPr>
        <p:spPr>
          <a:xfrm>
            <a:off x="0" y="6696000"/>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4" name="Date Placeholder 3"/>
          <p:cNvSpPr>
            <a:spLocks noGrp="1"/>
          </p:cNvSpPr>
          <p:nvPr>
            <p:ph type="dt" sz="half" idx="2"/>
          </p:nvPr>
        </p:nvSpPr>
        <p:spPr>
          <a:xfrm>
            <a:off x="2913323" y="6699617"/>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24" name="Footer Placeholder 4"/>
          <p:cNvSpPr>
            <a:spLocks noGrp="1"/>
          </p:cNvSpPr>
          <p:nvPr>
            <p:ph type="ftr" sz="quarter" idx="3"/>
          </p:nvPr>
        </p:nvSpPr>
        <p:spPr>
          <a:xfrm>
            <a:off x="4562957" y="6699617"/>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25" name="Slide Number Placeholder 5"/>
          <p:cNvSpPr>
            <a:spLocks noGrp="1"/>
          </p:cNvSpPr>
          <p:nvPr>
            <p:ph type="sldNum" sz="quarter" idx="4"/>
          </p:nvPr>
        </p:nvSpPr>
        <p:spPr>
          <a:xfrm>
            <a:off x="7842692" y="6699617"/>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47050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Combined slide B">
    <p:spTree>
      <p:nvGrpSpPr>
        <p:cNvPr id="1" name=""/>
        <p:cNvGrpSpPr/>
        <p:nvPr/>
      </p:nvGrpSpPr>
      <p:grpSpPr>
        <a:xfrm>
          <a:off x="0" y="0"/>
          <a:ext cx="0" cy="0"/>
          <a:chOff x="0" y="0"/>
          <a:chExt cx="0" cy="0"/>
        </a:xfrm>
      </p:grpSpPr>
      <p:sp>
        <p:nvSpPr>
          <p:cNvPr id="19" name="Picture Placeholder 18"/>
          <p:cNvSpPr>
            <a:spLocks noGrp="1"/>
          </p:cNvSpPr>
          <p:nvPr>
            <p:ph type="pic" sz="quarter" idx="18" hasCustomPrompt="1"/>
          </p:nvPr>
        </p:nvSpPr>
        <p:spPr>
          <a:xfrm>
            <a:off x="0" y="22"/>
            <a:ext cx="9906000" cy="3429844"/>
          </a:xfrm>
        </p:spPr>
        <p:txBody>
          <a:bodyPr/>
          <a:lstStyle>
            <a:lvl1pPr>
              <a:defRPr baseline="0"/>
            </a:lvl1pPr>
          </a:lstStyle>
          <a:p>
            <a:r>
              <a:rPr lang="en-GB" dirty="0" smtClean="0"/>
              <a:t>Picture (Size: 25,4cm * 9,53 cm) </a:t>
            </a:r>
            <a:endParaRPr lang="en-GB" dirty="0"/>
          </a:p>
        </p:txBody>
      </p:sp>
      <p:sp>
        <p:nvSpPr>
          <p:cNvPr id="11" name="Content Placeholder 2"/>
          <p:cNvSpPr>
            <a:spLocks noGrp="1"/>
          </p:cNvSpPr>
          <p:nvPr>
            <p:ph idx="1" hasCustomPrompt="1"/>
          </p:nvPr>
        </p:nvSpPr>
        <p:spPr>
          <a:xfrm>
            <a:off x="2590250" y="3551178"/>
            <a:ext cx="2931186" cy="2437427"/>
          </a:xfrm>
        </p:spPr>
        <p:txBody>
          <a:bodyPr>
            <a:normAutofit/>
          </a:bodyPr>
          <a:lstStyle>
            <a:lvl1pPr>
              <a:defRPr sz="1500"/>
            </a:lvl1pPr>
            <a:lvl2pPr>
              <a:defRPr sz="1500"/>
            </a:lvl2pPr>
            <a:lvl3pPr>
              <a:defRPr sz="1500"/>
            </a:lvl3pPr>
            <a:lvl4pPr>
              <a:defRPr sz="1500"/>
            </a:lvl4pPr>
            <a:lvl5pPr>
              <a:defRPr sz="1500"/>
            </a:lvl5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7" name="Picture Placeholder 16"/>
          <p:cNvSpPr>
            <a:spLocks noGrp="1"/>
          </p:cNvSpPr>
          <p:nvPr>
            <p:ph type="pic" sz="quarter" idx="19" hasCustomPrompt="1"/>
          </p:nvPr>
        </p:nvSpPr>
        <p:spPr>
          <a:xfrm>
            <a:off x="0" y="3551183"/>
            <a:ext cx="2286830" cy="1164208"/>
          </a:xfrm>
        </p:spPr>
        <p:txBody>
          <a:bodyPr/>
          <a:lstStyle>
            <a:lvl1pPr>
              <a:defRPr sz="1500" baseline="0"/>
            </a:lvl1pPr>
          </a:lstStyle>
          <a:p>
            <a:r>
              <a:rPr lang="en-GB" dirty="0" smtClean="0"/>
              <a:t>Picture (Size: 5,86 cm * 2,43 cm)</a:t>
            </a:r>
            <a:endParaRPr lang="en-GB" dirty="0"/>
          </a:p>
        </p:txBody>
      </p:sp>
      <p:sp>
        <p:nvSpPr>
          <p:cNvPr id="20" name="Picture Placeholder 16"/>
          <p:cNvSpPr>
            <a:spLocks noGrp="1"/>
          </p:cNvSpPr>
          <p:nvPr>
            <p:ph type="pic" sz="quarter" idx="21" hasCustomPrompt="1"/>
          </p:nvPr>
        </p:nvSpPr>
        <p:spPr>
          <a:xfrm>
            <a:off x="0" y="4824396"/>
            <a:ext cx="2286830"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500"/>
            </a:lvl1pPr>
          </a:lstStyle>
          <a:p>
            <a:r>
              <a:rPr lang="en-GB" dirty="0" smtClean="0"/>
              <a:t>Picture (Size: 5,86 cm * 2,43 cm)</a:t>
            </a:r>
          </a:p>
          <a:p>
            <a:endParaRPr lang="en-GB" dirty="0"/>
          </a:p>
        </p:txBody>
      </p:sp>
      <p:sp>
        <p:nvSpPr>
          <p:cNvPr id="15" name="logo_over_bilde"/>
          <p:cNvSpPr>
            <a:spLocks noGrp="1"/>
          </p:cNvSpPr>
          <p:nvPr>
            <p:ph type="body" sz="quarter" idx="25" hasCustomPrompt="1"/>
          </p:nvPr>
        </p:nvSpPr>
        <p:spPr>
          <a:xfrm>
            <a:off x="8931001" y="111600"/>
            <a:ext cx="842400" cy="1087200"/>
          </a:xfrm>
          <a:blipFill>
            <a:blip r:embed="rId2"/>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18" name="conf"/>
          <p:cNvSpPr>
            <a:spLocks noGrp="1"/>
          </p:cNvSpPr>
          <p:nvPr>
            <p:ph type="body" sz="quarter" idx="22" hasCustomPrompt="1"/>
          </p:nvPr>
        </p:nvSpPr>
        <p:spPr>
          <a:xfrm>
            <a:off x="0" y="6696000"/>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2" name="Date Placeholder 3"/>
          <p:cNvSpPr>
            <a:spLocks noGrp="1"/>
          </p:cNvSpPr>
          <p:nvPr>
            <p:ph type="dt" sz="half" idx="2"/>
          </p:nvPr>
        </p:nvSpPr>
        <p:spPr>
          <a:xfrm>
            <a:off x="2913323" y="6699617"/>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21" name="Footer Placeholder 4"/>
          <p:cNvSpPr>
            <a:spLocks noGrp="1"/>
          </p:cNvSpPr>
          <p:nvPr>
            <p:ph type="ftr" sz="quarter" idx="3"/>
          </p:nvPr>
        </p:nvSpPr>
        <p:spPr>
          <a:xfrm>
            <a:off x="4562957" y="6699617"/>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22" name="Slide Number Placeholder 5"/>
          <p:cNvSpPr>
            <a:spLocks noGrp="1"/>
          </p:cNvSpPr>
          <p:nvPr>
            <p:ph type="sldNum" sz="quarter" idx="4"/>
          </p:nvPr>
        </p:nvSpPr>
        <p:spPr>
          <a:xfrm>
            <a:off x="7842692" y="6699617"/>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93876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7" name="Media Placeholder 6"/>
          <p:cNvSpPr>
            <a:spLocks noGrp="1"/>
          </p:cNvSpPr>
          <p:nvPr>
            <p:ph type="media" sz="quarter" idx="13"/>
          </p:nvPr>
        </p:nvSpPr>
        <p:spPr>
          <a:xfrm>
            <a:off x="581294" y="520714"/>
            <a:ext cx="8272198" cy="5596468"/>
          </a:xfrm>
        </p:spPr>
        <p:txBody>
          <a:bodyPr/>
          <a:lstStyle/>
          <a:p>
            <a:r>
              <a:rPr lang="en-US" smtClean="0"/>
              <a:t>Click icon to add media</a:t>
            </a:r>
            <a:endParaRPr lang="nb-NO"/>
          </a:p>
        </p:txBody>
      </p:sp>
      <p:sp>
        <p:nvSpPr>
          <p:cNvPr id="9" name="conf"/>
          <p:cNvSpPr>
            <a:spLocks noGrp="1"/>
          </p:cNvSpPr>
          <p:nvPr>
            <p:ph type="body" sz="quarter" idx="22" hasCustomPrompt="1"/>
          </p:nvPr>
        </p:nvSpPr>
        <p:spPr>
          <a:xfrm>
            <a:off x="0" y="6696000"/>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8" name="Date Placeholder 3"/>
          <p:cNvSpPr>
            <a:spLocks noGrp="1"/>
          </p:cNvSpPr>
          <p:nvPr>
            <p:ph type="dt" sz="half" idx="2"/>
          </p:nvPr>
        </p:nvSpPr>
        <p:spPr>
          <a:xfrm>
            <a:off x="2913323" y="6699617"/>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0" name="Footer Placeholder 4"/>
          <p:cNvSpPr>
            <a:spLocks noGrp="1"/>
          </p:cNvSpPr>
          <p:nvPr>
            <p:ph type="ftr" sz="quarter" idx="3"/>
          </p:nvPr>
        </p:nvSpPr>
        <p:spPr>
          <a:xfrm>
            <a:off x="4562957" y="6699617"/>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1" name="Slide Number Placeholder 5"/>
          <p:cNvSpPr>
            <a:spLocks noGrp="1"/>
          </p:cNvSpPr>
          <p:nvPr>
            <p:ph type="sldNum" sz="quarter" idx="4"/>
          </p:nvPr>
        </p:nvSpPr>
        <p:spPr>
          <a:xfrm>
            <a:off x="7842692" y="6699617"/>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641450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The last slide">
    <p:bg>
      <p:bgPr>
        <a:solidFill>
          <a:schemeClr val="bg1"/>
        </a:solidFill>
        <a:effectLst/>
      </p:bgPr>
    </p:bg>
    <p:spTree>
      <p:nvGrpSpPr>
        <p:cNvPr id="1" name=""/>
        <p:cNvGrpSpPr/>
        <p:nvPr/>
      </p:nvGrpSpPr>
      <p:grpSpPr>
        <a:xfrm>
          <a:off x="0" y="0"/>
          <a:ext cx="0" cy="0"/>
          <a:chOff x="0" y="0"/>
          <a:chExt cx="0" cy="0"/>
        </a:xfrm>
      </p:grpSpPr>
      <p:pic>
        <p:nvPicPr>
          <p:cNvPr id="12" name="1610_Foto" descr="kongsberg_ppt_221211_01_as_16x10-2.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8"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7" name="169_Foto" descr="_MG_0629.jpg" hidden="1"/>
          <p:cNvPicPr>
            <a:picLocks noChangeAspect="1"/>
          </p:cNvPicPr>
          <p:nvPr userDrawn="1"/>
        </p:nvPicPr>
        <p:blipFill>
          <a:blip r:embed="rId4" cstate="print"/>
          <a:srcRect t="8606" b="7019"/>
          <a:stretch>
            <a:fillRect/>
          </a:stretch>
        </p:blipFill>
        <p:spPr>
          <a:xfrm>
            <a:off x="0" y="0"/>
            <a:ext cx="9906000" cy="6858000"/>
          </a:xfrm>
          <a:prstGeom prst="rect">
            <a:avLst/>
          </a:prstGeom>
        </p:spPr>
      </p:pic>
      <p:pic>
        <p:nvPicPr>
          <p:cNvPr id="15" name="169_Mønster" descr="169_mønster1.png" hidden="1"/>
          <p:cNvPicPr>
            <a:picLocks noChangeAspect="1"/>
          </p:cNvPicPr>
          <p:nvPr userDrawn="1"/>
        </p:nvPicPr>
        <p:blipFill>
          <a:blip r:embed="rId5" cstate="print"/>
          <a:stretch>
            <a:fillRect/>
          </a:stretch>
        </p:blipFill>
        <p:spPr>
          <a:xfrm>
            <a:off x="2936" y="12"/>
            <a:ext cx="9903065" cy="6857999"/>
          </a:xfrm>
          <a:prstGeom prst="rect">
            <a:avLst/>
          </a:prstGeom>
        </p:spPr>
      </p:pic>
      <p:pic>
        <p:nvPicPr>
          <p:cNvPr id="21" name="43_Foto" descr="kongsberg_ppt_151211_01_as-2.jpg"/>
          <p:cNvPicPr>
            <a:picLocks noChangeAspect="1"/>
          </p:cNvPicPr>
          <p:nvPr userDrawn="1"/>
        </p:nvPicPr>
        <p:blipFill>
          <a:blip r:embed="rId6" cstate="print"/>
          <a:stretch>
            <a:fillRect/>
          </a:stretch>
        </p:blipFill>
        <p:spPr>
          <a:xfrm>
            <a:off x="0" y="0"/>
            <a:ext cx="9906000" cy="6858000"/>
          </a:xfrm>
          <a:prstGeom prst="rect">
            <a:avLst/>
          </a:prstGeom>
        </p:spPr>
      </p:pic>
      <p:pic>
        <p:nvPicPr>
          <p:cNvPr id="13" name="43_Mønster" descr="43_mønster_1.png"/>
          <p:cNvPicPr>
            <a:picLocks noChangeAspect="1"/>
          </p:cNvPicPr>
          <p:nvPr userDrawn="1"/>
        </p:nvPicPr>
        <p:blipFill>
          <a:blip r:embed="rId7" cstate="print"/>
          <a:stretch>
            <a:fillRect/>
          </a:stretch>
        </p:blipFill>
        <p:spPr>
          <a:xfrm>
            <a:off x="408" y="294"/>
            <a:ext cx="9905181" cy="6857435"/>
          </a:xfrm>
          <a:prstGeom prst="rect">
            <a:avLst/>
          </a:prstGeom>
        </p:spPr>
      </p:pic>
      <p:sp>
        <p:nvSpPr>
          <p:cNvPr id="11" name="TekstSylinder 10"/>
          <p:cNvSpPr txBox="1"/>
          <p:nvPr userDrawn="1"/>
        </p:nvSpPr>
        <p:spPr>
          <a:xfrm>
            <a:off x="858000" y="3368941"/>
            <a:ext cx="3314913" cy="153888"/>
          </a:xfrm>
          <a:prstGeom prst="rect">
            <a:avLst/>
          </a:prstGeom>
          <a:noFill/>
        </p:spPr>
        <p:txBody>
          <a:bodyPr wrap="square" lIns="0" tIns="0" rIns="0" bIns="0" rtlCol="0">
            <a:spAutoFit/>
          </a:bodyPr>
          <a:lstStyle/>
          <a:p>
            <a:pPr algn="l" defTabSz="914249" fontAlgn="auto">
              <a:spcBef>
                <a:spcPts val="0"/>
              </a:spcBef>
              <a:spcAft>
                <a:spcPts val="0"/>
              </a:spcAft>
            </a:pPr>
            <a:r>
              <a:rPr lang="en-GB" sz="1000" noProof="1" smtClean="0">
                <a:solidFill>
                  <a:prstClr val="white"/>
                </a:solidFill>
                <a:latin typeface="Arial"/>
              </a:rPr>
              <a:t>kongsberg.com</a:t>
            </a:r>
            <a:endParaRPr lang="en-GB" sz="1000" noProof="1">
              <a:solidFill>
                <a:prstClr val="white"/>
              </a:solidFill>
              <a:latin typeface="Arial"/>
            </a:endParaRPr>
          </a:p>
        </p:txBody>
      </p:sp>
      <p:sp>
        <p:nvSpPr>
          <p:cNvPr id="19" name="conf"/>
          <p:cNvSpPr>
            <a:spLocks noGrp="1"/>
          </p:cNvSpPr>
          <p:nvPr>
            <p:ph type="body" sz="quarter" idx="22" hasCustomPrompt="1"/>
          </p:nvPr>
        </p:nvSpPr>
        <p:spPr>
          <a:xfrm>
            <a:off x="0" y="6696000"/>
            <a:ext cx="2340000" cy="162000"/>
          </a:xfrm>
          <a:blipFill dpi="0" rotWithShape="1">
            <a:blip r:embed="rId8"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pic>
        <p:nvPicPr>
          <p:cNvPr id="20" name="169_Tittellogo" hidden="1"/>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480309" y="2659612"/>
            <a:ext cx="841176" cy="1448711"/>
          </a:xfrm>
          <a:prstGeom prst="rect">
            <a:avLst/>
          </a:prstGeom>
        </p:spPr>
      </p:pic>
      <p:pic>
        <p:nvPicPr>
          <p:cNvPr id="22" name="1610_Tittellogo" hidden="1"/>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480309" y="2644175"/>
            <a:ext cx="841176" cy="1303840"/>
          </a:xfrm>
          <a:prstGeom prst="rect">
            <a:avLst/>
          </a:prstGeom>
        </p:spPr>
      </p:pic>
      <p:pic>
        <p:nvPicPr>
          <p:cNvPr id="23" name="43_Tittellogo"/>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480309" y="2876807"/>
            <a:ext cx="841176" cy="1086532"/>
          </a:xfrm>
          <a:prstGeom prst="rect">
            <a:avLst/>
          </a:prstGeom>
        </p:spPr>
      </p:pic>
    </p:spTree>
    <p:extLst>
      <p:ext uri="{BB962C8B-B14F-4D97-AF65-F5344CB8AC3E}">
        <p14:creationId xmlns:p14="http://schemas.microsoft.com/office/powerpoint/2010/main" val="57674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24">
    <p:bg>
      <p:bgPr>
        <a:solidFill>
          <a:schemeClr val="bg1"/>
        </a:solidFill>
        <a:effectLst/>
      </p:bgPr>
    </p:bg>
    <p:spTree>
      <p:nvGrpSpPr>
        <p:cNvPr id="1" name=""/>
        <p:cNvGrpSpPr/>
        <p:nvPr/>
      </p:nvGrpSpPr>
      <p:grpSpPr>
        <a:xfrm>
          <a:off x="0" y="0"/>
          <a:ext cx="0" cy="0"/>
          <a:chOff x="0" y="0"/>
          <a:chExt cx="0" cy="0"/>
        </a:xfrm>
      </p:grpSpPr>
      <p:pic>
        <p:nvPicPr>
          <p:cNvPr id="4" name="Picture 11" descr="IMG_0592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54"/>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228508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1" name="43_Foto" descr="kongsberg_ppt_151211_01_as-1.jpg"/>
          <p:cNvPicPr>
            <a:picLocks noChangeAspect="1"/>
          </p:cNvPicPr>
          <p:nvPr userDrawn="1"/>
        </p:nvPicPr>
        <p:blipFill>
          <a:blip r:embed="rId2" cstate="print"/>
          <a:stretch>
            <a:fillRect/>
          </a:stretch>
        </p:blipFill>
        <p:spPr>
          <a:xfrm>
            <a:off x="0" y="0"/>
            <a:ext cx="9906000" cy="6858000"/>
          </a:xfrm>
          <a:prstGeom prst="rect">
            <a:avLst/>
          </a:prstGeom>
        </p:spPr>
      </p:pic>
      <p:pic>
        <p:nvPicPr>
          <p:cNvPr id="26" name="43_Mønster" descr="43_mønster_1.png"/>
          <p:cNvPicPr>
            <a:picLocks noChangeAspect="1"/>
          </p:cNvPicPr>
          <p:nvPr userDrawn="1"/>
        </p:nvPicPr>
        <p:blipFill>
          <a:blip r:embed="rId3" cstate="print"/>
          <a:stretch>
            <a:fillRect/>
          </a:stretch>
        </p:blipFill>
        <p:spPr>
          <a:xfrm>
            <a:off x="408" y="292"/>
            <a:ext cx="9905181"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2" name="43_Tittellogo" descr="kongsberg_logo_main_white_wmark.png"/>
          <p:cNvPicPr>
            <a:picLocks noChangeAspect="1"/>
          </p:cNvPicPr>
          <p:nvPr userDrawn="1"/>
        </p:nvPicPr>
        <p:blipFill>
          <a:blip r:embed="rId4" cstate="print"/>
          <a:stretch>
            <a:fillRect/>
          </a:stretch>
        </p:blipFill>
        <p:spPr>
          <a:xfrm>
            <a:off x="8481990" y="3060000"/>
            <a:ext cx="818587" cy="720000"/>
          </a:xfrm>
          <a:prstGeom prst="rect">
            <a:avLst/>
          </a:prstGeom>
        </p:spPr>
      </p:pic>
      <p:pic>
        <p:nvPicPr>
          <p:cNvPr id="9" name="conf"/>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696456"/>
            <a:ext cx="9906000" cy="161544"/>
          </a:xfrm>
          <a:prstGeom prst="rect">
            <a:avLst/>
          </a:prstGeom>
        </p:spPr>
      </p:pic>
    </p:spTree>
    <p:extLst>
      <p:ext uri="{BB962C8B-B14F-4D97-AF65-F5344CB8AC3E}">
        <p14:creationId xmlns:p14="http://schemas.microsoft.com/office/powerpoint/2010/main" val="237637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title" preserve="1">
  <p:cSld name="Title slide light">
    <p:bg>
      <p:bgPr>
        <a:solidFill>
          <a:schemeClr val="bg1"/>
        </a:solidFill>
        <a:effectLst/>
      </p:bgPr>
    </p:bg>
    <p:spTree>
      <p:nvGrpSpPr>
        <p:cNvPr id="1" name=""/>
        <p:cNvGrpSpPr/>
        <p:nvPr/>
      </p:nvGrpSpPr>
      <p:grpSpPr>
        <a:xfrm>
          <a:off x="0" y="0"/>
          <a:ext cx="0" cy="0"/>
          <a:chOff x="0" y="0"/>
          <a:chExt cx="0" cy="0"/>
        </a:xfrm>
      </p:grpSpPr>
      <p:pic>
        <p:nvPicPr>
          <p:cNvPr id="23" name="43_Mønster" descr="43_mønster_1_25p.png"/>
          <p:cNvPicPr>
            <a:picLocks noChangeAspect="1"/>
          </p:cNvPicPr>
          <p:nvPr userDrawn="1"/>
        </p:nvPicPr>
        <p:blipFill>
          <a:blip r:embed="rId2" cstate="print"/>
          <a:stretch>
            <a:fillRect/>
          </a:stretch>
        </p:blipFill>
        <p:spPr>
          <a:xfrm>
            <a:off x="411" y="292"/>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9" name="43_Tittellogo" descr="kongsberg_logo_main_full_col.png"/>
          <p:cNvPicPr>
            <a:picLocks noChangeAspect="1"/>
          </p:cNvPicPr>
          <p:nvPr userDrawn="1"/>
        </p:nvPicPr>
        <p:blipFill>
          <a:blip r:embed="rId3" cstate="print"/>
          <a:stretch>
            <a:fillRect/>
          </a:stretch>
        </p:blipFill>
        <p:spPr>
          <a:xfrm>
            <a:off x="8481990" y="3060000"/>
            <a:ext cx="818587" cy="720000"/>
          </a:xfrm>
          <a:prstGeom prst="rect">
            <a:avLst/>
          </a:prstGeom>
        </p:spPr>
      </p:pic>
      <p:pic>
        <p:nvPicPr>
          <p:cNvPr id="7" name="con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6696456"/>
            <a:ext cx="9906000" cy="161544"/>
          </a:xfrm>
          <a:prstGeom prst="rect">
            <a:avLst/>
          </a:prstGeom>
        </p:spPr>
      </p:pic>
    </p:spTree>
    <p:extLst>
      <p:ext uri="{BB962C8B-B14F-4D97-AF65-F5344CB8AC3E}">
        <p14:creationId xmlns:p14="http://schemas.microsoft.com/office/powerpoint/2010/main" val="279607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type="title" preserve="1">
  <p:cSld name="Title slide 1">
    <p:bg>
      <p:bgPr>
        <a:solidFill>
          <a:schemeClr val="bg1"/>
        </a:solidFill>
        <a:effectLst/>
      </p:bgPr>
    </p:bg>
    <p:spTree>
      <p:nvGrpSpPr>
        <p:cNvPr id="1" name=""/>
        <p:cNvGrpSpPr/>
        <p:nvPr/>
      </p:nvGrpSpPr>
      <p:grpSpPr>
        <a:xfrm>
          <a:off x="0" y="0"/>
          <a:ext cx="0" cy="0"/>
          <a:chOff x="0" y="0"/>
          <a:chExt cx="0" cy="0"/>
        </a:xfrm>
      </p:grpSpPr>
      <p:pic>
        <p:nvPicPr>
          <p:cNvPr id="13" name="43_Foto" descr="kongsberg_ppt_04.010.jpg"/>
          <p:cNvPicPr>
            <a:picLocks noChangeAspect="1"/>
          </p:cNvPicPr>
          <p:nvPr userDrawn="1"/>
        </p:nvPicPr>
        <p:blipFill>
          <a:blip r:embed="rId2" cstate="print"/>
          <a:stretch>
            <a:fillRect/>
          </a:stretch>
        </p:blipFill>
        <p:spPr>
          <a:xfrm>
            <a:off x="0" y="0"/>
            <a:ext cx="9906000" cy="6858000"/>
          </a:xfrm>
          <a:prstGeom prst="rect">
            <a:avLst/>
          </a:prstGeom>
        </p:spPr>
      </p:pic>
      <p:pic>
        <p:nvPicPr>
          <p:cNvPr id="12" name="43_Mønster" descr="43_mønster_1.png"/>
          <p:cNvPicPr>
            <a:picLocks noChangeAspect="1"/>
          </p:cNvPicPr>
          <p:nvPr userDrawn="1"/>
        </p:nvPicPr>
        <p:blipFill>
          <a:blip r:embed="rId3" cstate="print"/>
          <a:stretch>
            <a:fillRect/>
          </a:stretch>
        </p:blipFill>
        <p:spPr>
          <a:xfrm>
            <a:off x="411" y="292"/>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8" name="43_Tittellogo" descr="kongsberg_logo_main_full_col.png"/>
          <p:cNvPicPr>
            <a:picLocks noChangeAspect="1"/>
          </p:cNvPicPr>
          <p:nvPr userDrawn="1"/>
        </p:nvPicPr>
        <p:blipFill>
          <a:blip r:embed="rId4" cstate="print"/>
          <a:stretch>
            <a:fillRect/>
          </a:stretch>
        </p:blipFill>
        <p:spPr>
          <a:xfrm>
            <a:off x="8481990" y="3060000"/>
            <a:ext cx="818587" cy="720000"/>
          </a:xfrm>
          <a:prstGeom prst="rect">
            <a:avLst/>
          </a:prstGeom>
        </p:spPr>
      </p:pic>
      <p:pic>
        <p:nvPicPr>
          <p:cNvPr id="8" name="conf"/>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696456"/>
            <a:ext cx="9906000" cy="161544"/>
          </a:xfrm>
          <a:prstGeom prst="rect">
            <a:avLst/>
          </a:prstGeom>
        </p:spPr>
      </p:pic>
    </p:spTree>
    <p:extLst>
      <p:ext uri="{BB962C8B-B14F-4D97-AF65-F5344CB8AC3E}">
        <p14:creationId xmlns:p14="http://schemas.microsoft.com/office/powerpoint/2010/main" val="281549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Pr>
        <a:solidFill>
          <a:schemeClr val="bg1"/>
        </a:solidFill>
        <a:effectLst/>
      </p:bgPr>
    </p:bg>
    <p:spTree>
      <p:nvGrpSpPr>
        <p:cNvPr id="1" name=""/>
        <p:cNvGrpSpPr/>
        <p:nvPr/>
      </p:nvGrpSpPr>
      <p:grpSpPr>
        <a:xfrm>
          <a:off x="0" y="0"/>
          <a:ext cx="0" cy="0"/>
          <a:chOff x="0" y="0"/>
          <a:chExt cx="0" cy="0"/>
        </a:xfrm>
      </p:grpSpPr>
      <p:pic>
        <p:nvPicPr>
          <p:cNvPr id="13" name="43_Foto" descr="kongsberg_ppt_04.010.jpg"/>
          <p:cNvPicPr>
            <a:picLocks noChangeAspect="1"/>
          </p:cNvPicPr>
          <p:nvPr userDrawn="1"/>
        </p:nvPicPr>
        <p:blipFill>
          <a:blip r:embed="rId2" cstate="print"/>
          <a:stretch>
            <a:fillRect/>
          </a:stretch>
        </p:blipFill>
        <p:spPr>
          <a:xfrm>
            <a:off x="0" y="0"/>
            <a:ext cx="9906000" cy="6858000"/>
          </a:xfrm>
          <a:prstGeom prst="rect">
            <a:avLst/>
          </a:prstGeom>
        </p:spPr>
      </p:pic>
      <p:pic>
        <p:nvPicPr>
          <p:cNvPr id="12" name="43_Mønster" descr="43_mønster_1.png"/>
          <p:cNvPicPr>
            <a:picLocks noChangeAspect="1"/>
          </p:cNvPicPr>
          <p:nvPr userDrawn="1"/>
        </p:nvPicPr>
        <p:blipFill>
          <a:blip r:embed="rId3" cstate="print"/>
          <a:stretch>
            <a:fillRect/>
          </a:stretch>
        </p:blipFill>
        <p:spPr>
          <a:xfrm>
            <a:off x="411" y="292"/>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8" name="43_Tittellogo" descr="kongsberg_logo_main_full_col.png"/>
          <p:cNvPicPr>
            <a:picLocks noChangeAspect="1"/>
          </p:cNvPicPr>
          <p:nvPr userDrawn="1"/>
        </p:nvPicPr>
        <p:blipFill>
          <a:blip r:embed="rId4" cstate="print"/>
          <a:stretch>
            <a:fillRect/>
          </a:stretch>
        </p:blipFill>
        <p:spPr>
          <a:xfrm>
            <a:off x="8481990" y="3060000"/>
            <a:ext cx="818587" cy="720000"/>
          </a:xfrm>
          <a:prstGeom prst="rect">
            <a:avLst/>
          </a:prstGeom>
        </p:spPr>
      </p:pic>
      <p:pic>
        <p:nvPicPr>
          <p:cNvPr id="9" name="conf"/>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696456"/>
            <a:ext cx="9906000" cy="161544"/>
          </a:xfrm>
          <a:prstGeom prst="rect">
            <a:avLst/>
          </a:prstGeom>
        </p:spPr>
      </p:pic>
    </p:spTree>
    <p:extLst>
      <p:ext uri="{BB962C8B-B14F-4D97-AF65-F5344CB8AC3E}">
        <p14:creationId xmlns:p14="http://schemas.microsoft.com/office/powerpoint/2010/main" val="297537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type="title" preserve="1">
  <p:cSld name="Title slide 3">
    <p:bg>
      <p:bgPr>
        <a:solidFill>
          <a:schemeClr val="bg1"/>
        </a:solidFill>
        <a:effectLst/>
      </p:bgPr>
    </p:bg>
    <p:spTree>
      <p:nvGrpSpPr>
        <p:cNvPr id="1" name=""/>
        <p:cNvGrpSpPr/>
        <p:nvPr/>
      </p:nvGrpSpPr>
      <p:grpSpPr>
        <a:xfrm>
          <a:off x="0" y="0"/>
          <a:ext cx="0" cy="0"/>
          <a:chOff x="0" y="0"/>
          <a:chExt cx="0" cy="0"/>
        </a:xfrm>
      </p:grpSpPr>
      <p:pic>
        <p:nvPicPr>
          <p:cNvPr id="12" name="43_Foto" descr="kongsberg_ppt_04.010.jpg"/>
          <p:cNvPicPr>
            <a:picLocks noChangeAspect="1"/>
          </p:cNvPicPr>
          <p:nvPr userDrawn="1"/>
        </p:nvPicPr>
        <p:blipFill>
          <a:blip r:embed="rId2"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3" cstate="print"/>
          <a:stretch>
            <a:fillRect/>
          </a:stretch>
        </p:blipFill>
        <p:spPr>
          <a:xfrm>
            <a:off x="411" y="292"/>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1" name="43_Tittellogo" descr="kongsberg_logo_main_white_wmark.png"/>
          <p:cNvPicPr>
            <a:picLocks noChangeAspect="1"/>
          </p:cNvPicPr>
          <p:nvPr userDrawn="1"/>
        </p:nvPicPr>
        <p:blipFill>
          <a:blip r:embed="rId4" cstate="print"/>
          <a:stretch>
            <a:fillRect/>
          </a:stretch>
        </p:blipFill>
        <p:spPr>
          <a:xfrm>
            <a:off x="8481990" y="3060000"/>
            <a:ext cx="818587" cy="720000"/>
          </a:xfrm>
          <a:prstGeom prst="rect">
            <a:avLst/>
          </a:prstGeom>
        </p:spPr>
      </p:pic>
      <p:pic>
        <p:nvPicPr>
          <p:cNvPr id="8" name="conf"/>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696456"/>
            <a:ext cx="9906000" cy="161544"/>
          </a:xfrm>
          <a:prstGeom prst="rect">
            <a:avLst/>
          </a:prstGeom>
        </p:spPr>
      </p:pic>
    </p:spTree>
    <p:extLst>
      <p:ext uri="{BB962C8B-B14F-4D97-AF65-F5344CB8AC3E}">
        <p14:creationId xmlns:p14="http://schemas.microsoft.com/office/powerpoint/2010/main" val="233371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title" preserve="1">
  <p:cSld name="Title slide 4">
    <p:bg>
      <p:bgPr>
        <a:solidFill>
          <a:schemeClr val="bg1"/>
        </a:solidFill>
        <a:effectLst/>
      </p:bgPr>
    </p:bg>
    <p:spTree>
      <p:nvGrpSpPr>
        <p:cNvPr id="1" name=""/>
        <p:cNvGrpSpPr/>
        <p:nvPr/>
      </p:nvGrpSpPr>
      <p:grpSpPr>
        <a:xfrm>
          <a:off x="0" y="0"/>
          <a:ext cx="0" cy="0"/>
          <a:chOff x="0" y="0"/>
          <a:chExt cx="0" cy="0"/>
        </a:xfrm>
      </p:grpSpPr>
      <p:pic>
        <p:nvPicPr>
          <p:cNvPr id="12" name="43_Foto" descr="kongsberg_ppt_04.010.jpg"/>
          <p:cNvPicPr>
            <a:picLocks noChangeAspect="1"/>
          </p:cNvPicPr>
          <p:nvPr userDrawn="1"/>
        </p:nvPicPr>
        <p:blipFill>
          <a:blip r:embed="rId2"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3" cstate="print"/>
          <a:stretch>
            <a:fillRect/>
          </a:stretch>
        </p:blipFill>
        <p:spPr>
          <a:xfrm>
            <a:off x="411" y="292"/>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8" name="43_Tittellogo" descr="kongsberg_logo_main_full_col.png"/>
          <p:cNvPicPr>
            <a:picLocks noChangeAspect="1"/>
          </p:cNvPicPr>
          <p:nvPr userDrawn="1"/>
        </p:nvPicPr>
        <p:blipFill>
          <a:blip r:embed="rId4" cstate="print"/>
          <a:stretch>
            <a:fillRect/>
          </a:stretch>
        </p:blipFill>
        <p:spPr>
          <a:xfrm>
            <a:off x="8481990" y="3060000"/>
            <a:ext cx="818587" cy="720000"/>
          </a:xfrm>
          <a:prstGeom prst="rect">
            <a:avLst/>
          </a:prstGeom>
        </p:spPr>
      </p:pic>
      <p:pic>
        <p:nvPicPr>
          <p:cNvPr id="8" name="conf"/>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696456"/>
            <a:ext cx="9906000" cy="161544"/>
          </a:xfrm>
          <a:prstGeom prst="rect">
            <a:avLst/>
          </a:prstGeom>
        </p:spPr>
      </p:pic>
    </p:spTree>
    <p:extLst>
      <p:ext uri="{BB962C8B-B14F-4D97-AF65-F5344CB8AC3E}">
        <p14:creationId xmlns:p14="http://schemas.microsoft.com/office/powerpoint/2010/main" val="1537579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title" preserve="1">
  <p:cSld name="Title slide 5">
    <p:bg>
      <p:bgPr>
        <a:solidFill>
          <a:schemeClr val="bg1"/>
        </a:solidFill>
        <a:effectLst/>
      </p:bgPr>
    </p:bg>
    <p:spTree>
      <p:nvGrpSpPr>
        <p:cNvPr id="1" name=""/>
        <p:cNvGrpSpPr/>
        <p:nvPr/>
      </p:nvGrpSpPr>
      <p:grpSpPr>
        <a:xfrm>
          <a:off x="0" y="0"/>
          <a:ext cx="0" cy="0"/>
          <a:chOff x="0" y="0"/>
          <a:chExt cx="0" cy="0"/>
        </a:xfrm>
      </p:grpSpPr>
      <p:pic>
        <p:nvPicPr>
          <p:cNvPr id="12" name="43_Foto" descr="kongsberg_ppt_04.010.jpg"/>
          <p:cNvPicPr>
            <a:picLocks noChangeAspect="1"/>
          </p:cNvPicPr>
          <p:nvPr userDrawn="1"/>
        </p:nvPicPr>
        <p:blipFill>
          <a:blip r:embed="rId2"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3" cstate="print"/>
          <a:stretch>
            <a:fillRect/>
          </a:stretch>
        </p:blipFill>
        <p:spPr>
          <a:xfrm>
            <a:off x="411" y="292"/>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4" name="43_Tittellogo" descr="kongsberg_logo_main_white_wmark.png"/>
          <p:cNvPicPr>
            <a:picLocks noChangeAspect="1"/>
          </p:cNvPicPr>
          <p:nvPr userDrawn="1"/>
        </p:nvPicPr>
        <p:blipFill>
          <a:blip r:embed="rId4" cstate="print"/>
          <a:stretch>
            <a:fillRect/>
          </a:stretch>
        </p:blipFill>
        <p:spPr>
          <a:xfrm>
            <a:off x="8481990" y="3060000"/>
            <a:ext cx="818587" cy="720000"/>
          </a:xfrm>
          <a:prstGeom prst="rect">
            <a:avLst/>
          </a:prstGeom>
        </p:spPr>
      </p:pic>
      <p:pic>
        <p:nvPicPr>
          <p:cNvPr id="8" name="conf"/>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696456"/>
            <a:ext cx="9906000" cy="161544"/>
          </a:xfrm>
          <a:prstGeom prst="rect">
            <a:avLst/>
          </a:prstGeom>
        </p:spPr>
      </p:pic>
    </p:spTree>
    <p:extLst>
      <p:ext uri="{BB962C8B-B14F-4D97-AF65-F5344CB8AC3E}">
        <p14:creationId xmlns:p14="http://schemas.microsoft.com/office/powerpoint/2010/main" val="70137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type="title" preserve="1">
  <p:cSld name="Title slide 6">
    <p:bg>
      <p:bgPr>
        <a:solidFill>
          <a:schemeClr val="bg1"/>
        </a:solidFill>
        <a:effectLst/>
      </p:bgPr>
    </p:bg>
    <p:spTree>
      <p:nvGrpSpPr>
        <p:cNvPr id="1" name=""/>
        <p:cNvGrpSpPr/>
        <p:nvPr/>
      </p:nvGrpSpPr>
      <p:grpSpPr>
        <a:xfrm>
          <a:off x="0" y="0"/>
          <a:ext cx="0" cy="0"/>
          <a:chOff x="0" y="0"/>
          <a:chExt cx="0" cy="0"/>
        </a:xfrm>
      </p:grpSpPr>
      <p:pic>
        <p:nvPicPr>
          <p:cNvPr id="12" name="43_Foto" descr="kongsberg_ppt_04.010.jpg"/>
          <p:cNvPicPr>
            <a:picLocks noChangeAspect="1"/>
          </p:cNvPicPr>
          <p:nvPr userDrawn="1"/>
        </p:nvPicPr>
        <p:blipFill>
          <a:blip r:embed="rId2"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3" cstate="print"/>
          <a:stretch>
            <a:fillRect/>
          </a:stretch>
        </p:blipFill>
        <p:spPr>
          <a:xfrm>
            <a:off x="411" y="292"/>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0" name="43_Tittellogo" descr="kongsberg_logo_main_white_wmark.png"/>
          <p:cNvPicPr>
            <a:picLocks noChangeAspect="1"/>
          </p:cNvPicPr>
          <p:nvPr userDrawn="1"/>
        </p:nvPicPr>
        <p:blipFill>
          <a:blip r:embed="rId4" cstate="print"/>
          <a:stretch>
            <a:fillRect/>
          </a:stretch>
        </p:blipFill>
        <p:spPr>
          <a:xfrm>
            <a:off x="8481990" y="3060000"/>
            <a:ext cx="818587" cy="720000"/>
          </a:xfrm>
          <a:prstGeom prst="rect">
            <a:avLst/>
          </a:prstGeom>
        </p:spPr>
      </p:pic>
      <p:pic>
        <p:nvPicPr>
          <p:cNvPr id="8" name="conf"/>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696456"/>
            <a:ext cx="9906000" cy="161544"/>
          </a:xfrm>
          <a:prstGeom prst="rect">
            <a:avLst/>
          </a:prstGeom>
        </p:spPr>
      </p:pic>
    </p:spTree>
    <p:extLst>
      <p:ext uri="{BB962C8B-B14F-4D97-AF65-F5344CB8AC3E}">
        <p14:creationId xmlns:p14="http://schemas.microsoft.com/office/powerpoint/2010/main" val="13853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type="title" preserve="1">
  <p:cSld name="Title slide 7">
    <p:bg>
      <p:bgPr>
        <a:solidFill>
          <a:schemeClr val="bg1"/>
        </a:solidFill>
        <a:effectLst/>
      </p:bgPr>
    </p:bg>
    <p:spTree>
      <p:nvGrpSpPr>
        <p:cNvPr id="1" name=""/>
        <p:cNvGrpSpPr/>
        <p:nvPr/>
      </p:nvGrpSpPr>
      <p:grpSpPr>
        <a:xfrm>
          <a:off x="0" y="0"/>
          <a:ext cx="0" cy="0"/>
          <a:chOff x="0" y="0"/>
          <a:chExt cx="0" cy="0"/>
        </a:xfrm>
      </p:grpSpPr>
      <p:pic>
        <p:nvPicPr>
          <p:cNvPr id="12" name="43_Foto" descr="kongsberg_ppt_04.010.jpg"/>
          <p:cNvPicPr>
            <a:picLocks noChangeAspect="1"/>
          </p:cNvPicPr>
          <p:nvPr userDrawn="1"/>
        </p:nvPicPr>
        <p:blipFill>
          <a:blip r:embed="rId2"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3" cstate="print"/>
          <a:stretch>
            <a:fillRect/>
          </a:stretch>
        </p:blipFill>
        <p:spPr>
          <a:xfrm>
            <a:off x="408" y="292"/>
            <a:ext cx="9905181"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8" name="43_Tittellogo" descr="kongsberg_logo_main_full_col.png"/>
          <p:cNvPicPr>
            <a:picLocks noChangeAspect="1"/>
          </p:cNvPicPr>
          <p:nvPr userDrawn="1"/>
        </p:nvPicPr>
        <p:blipFill>
          <a:blip r:embed="rId4" cstate="print"/>
          <a:stretch>
            <a:fillRect/>
          </a:stretch>
        </p:blipFill>
        <p:spPr>
          <a:xfrm>
            <a:off x="8481990" y="3060000"/>
            <a:ext cx="818587" cy="720000"/>
          </a:xfrm>
          <a:prstGeom prst="rect">
            <a:avLst/>
          </a:prstGeom>
        </p:spPr>
      </p:pic>
      <p:pic>
        <p:nvPicPr>
          <p:cNvPr id="8" name="conf"/>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696456"/>
            <a:ext cx="9906000" cy="161544"/>
          </a:xfrm>
          <a:prstGeom prst="rect">
            <a:avLst/>
          </a:prstGeom>
        </p:spPr>
      </p:pic>
    </p:spTree>
    <p:extLst>
      <p:ext uri="{BB962C8B-B14F-4D97-AF65-F5344CB8AC3E}">
        <p14:creationId xmlns:p14="http://schemas.microsoft.com/office/powerpoint/2010/main" val="189508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title" preserve="1">
  <p:cSld name="Title slide 8">
    <p:bg>
      <p:bgPr>
        <a:solidFill>
          <a:schemeClr val="bg1"/>
        </a:solidFill>
        <a:effectLst/>
      </p:bgPr>
    </p:bg>
    <p:spTree>
      <p:nvGrpSpPr>
        <p:cNvPr id="1" name=""/>
        <p:cNvGrpSpPr/>
        <p:nvPr/>
      </p:nvGrpSpPr>
      <p:grpSpPr>
        <a:xfrm>
          <a:off x="0" y="0"/>
          <a:ext cx="0" cy="0"/>
          <a:chOff x="0" y="0"/>
          <a:chExt cx="0" cy="0"/>
        </a:xfrm>
      </p:grpSpPr>
      <p:pic>
        <p:nvPicPr>
          <p:cNvPr id="12" name="43_Foto" descr="kongsberg_ppt_04.010.jpg"/>
          <p:cNvPicPr>
            <a:picLocks noChangeAspect="1"/>
          </p:cNvPicPr>
          <p:nvPr userDrawn="1"/>
        </p:nvPicPr>
        <p:blipFill>
          <a:blip r:embed="rId2"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3" cstate="print"/>
          <a:stretch>
            <a:fillRect/>
          </a:stretch>
        </p:blipFill>
        <p:spPr>
          <a:xfrm>
            <a:off x="411" y="292"/>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1"/>
          <p:cNvSpPr>
            <a:spLocks noGrp="1"/>
          </p:cNvSpPr>
          <p:nvPr>
            <p:ph type="subTitle" idx="1" hasCustomPrompt="1"/>
          </p:nvPr>
        </p:nvSpPr>
        <p:spPr>
          <a:xfrm>
            <a:off x="975000" y="1995716"/>
            <a:ext cx="84201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4" name="43_Tittellogo" descr="kongsberg_logo_main_white_wmark.png"/>
          <p:cNvPicPr>
            <a:picLocks noChangeAspect="1"/>
          </p:cNvPicPr>
          <p:nvPr userDrawn="1"/>
        </p:nvPicPr>
        <p:blipFill>
          <a:blip r:embed="rId4" cstate="print"/>
          <a:stretch>
            <a:fillRect/>
          </a:stretch>
        </p:blipFill>
        <p:spPr>
          <a:xfrm>
            <a:off x="8481990" y="3060000"/>
            <a:ext cx="818587" cy="720000"/>
          </a:xfrm>
          <a:prstGeom prst="rect">
            <a:avLst/>
          </a:prstGeom>
        </p:spPr>
      </p:pic>
      <p:pic>
        <p:nvPicPr>
          <p:cNvPr id="8" name="conf"/>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6696456"/>
            <a:ext cx="9906000" cy="161544"/>
          </a:xfrm>
          <a:prstGeom prst="rect">
            <a:avLst/>
          </a:prstGeom>
        </p:spPr>
      </p:pic>
    </p:spTree>
    <p:extLst>
      <p:ext uri="{BB962C8B-B14F-4D97-AF65-F5344CB8AC3E}">
        <p14:creationId xmlns:p14="http://schemas.microsoft.com/office/powerpoint/2010/main" val="415059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25">
    <p:bg>
      <p:bgPr>
        <a:solidFill>
          <a:schemeClr val="bg1"/>
        </a:solidFill>
        <a:effectLst/>
      </p:bgPr>
    </p:bg>
    <p:spTree>
      <p:nvGrpSpPr>
        <p:cNvPr id="1" name=""/>
        <p:cNvGrpSpPr/>
        <p:nvPr/>
      </p:nvGrpSpPr>
      <p:grpSpPr>
        <a:xfrm>
          <a:off x="0" y="0"/>
          <a:ext cx="0" cy="0"/>
          <a:chOff x="0" y="0"/>
          <a:chExt cx="0" cy="0"/>
        </a:xfrm>
      </p:grpSpPr>
      <p:pic>
        <p:nvPicPr>
          <p:cNvPr id="4" name="Picture 11" descr="IMG_1644_endret.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54"/>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1924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usiness area">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429894"/>
            <a:ext cx="9906000" cy="3428156"/>
          </a:xfrm>
        </p:spPr>
        <p:txBody>
          <a:bodyPr/>
          <a:lstStyle>
            <a:lvl1pPr>
              <a:defRPr/>
            </a:lvl1pPr>
          </a:lstStyle>
          <a:p>
            <a:r>
              <a:rPr lang="en-GB" dirty="0" smtClean="0"/>
              <a:t>Picture (Size: 25,4 cm * 7,14 cm)</a:t>
            </a:r>
            <a:endParaRPr lang="en-GB" dirty="0"/>
          </a:p>
        </p:txBody>
      </p:sp>
      <p:sp>
        <p:nvSpPr>
          <p:cNvPr id="2" name="T1"/>
          <p:cNvSpPr>
            <a:spLocks noGrp="1"/>
          </p:cNvSpPr>
          <p:nvPr>
            <p:ph type="ctrTitle" hasCustomPrompt="1"/>
          </p:nvPr>
        </p:nvSpPr>
        <p:spPr>
          <a:xfrm>
            <a:off x="581183" y="1461821"/>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581184" y="1944221"/>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8"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64822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ivision">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429894"/>
            <a:ext cx="9906000" cy="3428156"/>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a:lvl1pPr>
          </a:lstStyle>
          <a:p>
            <a:r>
              <a:rPr lang="en-GB" dirty="0" smtClean="0"/>
              <a:t>Picture (Size: 25,4 cm * 7,14 cm)</a:t>
            </a:r>
          </a:p>
          <a:p>
            <a:endParaRPr lang="en-GB" dirty="0"/>
          </a:p>
        </p:txBody>
      </p:sp>
      <p:sp>
        <p:nvSpPr>
          <p:cNvPr id="2" name="T1"/>
          <p:cNvSpPr>
            <a:spLocks noGrp="1"/>
          </p:cNvSpPr>
          <p:nvPr>
            <p:ph type="ctrTitle" hasCustomPrompt="1"/>
          </p:nvPr>
        </p:nvSpPr>
        <p:spPr>
          <a:xfrm>
            <a:off x="581184" y="1461821"/>
            <a:ext cx="5938659"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581189" y="1944221"/>
            <a:ext cx="5938659"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13" name="Picture Placeholder 12"/>
          <p:cNvSpPr>
            <a:spLocks noGrp="1"/>
          </p:cNvSpPr>
          <p:nvPr>
            <p:ph type="pic" sz="quarter" idx="15" hasCustomPrompt="1"/>
          </p:nvPr>
        </p:nvSpPr>
        <p:spPr>
          <a:xfrm>
            <a:off x="6822592" y="1574448"/>
            <a:ext cx="3083413" cy="1708595"/>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500"/>
            </a:lvl1pPr>
          </a:lstStyle>
          <a:p>
            <a:r>
              <a:rPr lang="en-GB" dirty="0" smtClean="0"/>
              <a:t>Picture (Size: 7,91 cm * 4,75 cm)</a:t>
            </a:r>
          </a:p>
          <a:p>
            <a:endParaRPr lang="en-GB" dirty="0"/>
          </a:p>
        </p:txBody>
      </p:sp>
      <p:sp>
        <p:nvSpPr>
          <p:cNvPr id="9"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90645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smtClean="0"/>
              <a:t>Click to add title</a:t>
            </a:r>
            <a:endParaRPr lang="en-GB" dirty="0"/>
          </a:p>
        </p:txBody>
      </p:sp>
      <p:sp>
        <p:nvSpPr>
          <p:cNvPr id="3" name="Content Placeholder 2"/>
          <p:cNvSpPr>
            <a:spLocks noGrp="1"/>
          </p:cNvSpPr>
          <p:nvPr>
            <p:ph idx="1" hasCustomPrompt="1"/>
          </p:nvPr>
        </p:nvSpPr>
        <p:spPr/>
        <p:txBody>
          <a:body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Date Placeholder 9"/>
          <p:cNvSpPr>
            <a:spLocks noGrp="1"/>
          </p:cNvSpPr>
          <p:nvPr>
            <p:ph type="dt" sz="half" idx="23"/>
          </p:nvPr>
        </p:nvSpPr>
        <p:spPr/>
        <p:txBody>
          <a:bodyPr/>
          <a:lstStyle/>
          <a:p>
            <a:fld id="{F661AD86-8009-4B13-BDE8-89CBDC1202C3}" type="datetime1">
              <a:rPr lang="en-GB" smtClean="0">
                <a:solidFill>
                  <a:prstClr val="black">
                    <a:tint val="75000"/>
                  </a:prstClr>
                </a:solidFill>
              </a:rPr>
              <a:pPr/>
              <a:t>28/10/2014</a:t>
            </a:fld>
            <a:endParaRPr lang="en-GB" dirty="0">
              <a:solidFill>
                <a:prstClr val="black">
                  <a:tint val="75000"/>
                </a:prstClr>
              </a:solidFill>
            </a:endParaRPr>
          </a:p>
        </p:txBody>
      </p:sp>
      <p:sp>
        <p:nvSpPr>
          <p:cNvPr id="11" name="Slide Number Placeholder 10"/>
          <p:cNvSpPr>
            <a:spLocks noGrp="1"/>
          </p:cNvSpPr>
          <p:nvPr>
            <p:ph type="sldNum" sz="quarter" idx="24"/>
          </p:nvPr>
        </p:nvSpPr>
        <p:spPr/>
        <p:txBody>
          <a:bodyPr/>
          <a:lstStyle/>
          <a:p>
            <a:pPr algn="l"/>
            <a:r>
              <a:rPr lang="en-GB" smtClean="0">
                <a:solidFill>
                  <a:prstClr val="black">
                    <a:tint val="75000"/>
                  </a:prstClr>
                </a:solidFill>
              </a:rPr>
              <a:t>Page </a:t>
            </a:r>
            <a:fld id="{024B331B-EC80-4993-B848-09EE40C61000}" type="slidenum">
              <a:rPr lang="en-GB" smtClean="0">
                <a:solidFill>
                  <a:prstClr val="black">
                    <a:tint val="75000"/>
                  </a:prstClr>
                </a:solidFill>
              </a:rPr>
              <a:pPr algn="l"/>
              <a:t>‹#›</a:t>
            </a:fld>
            <a:endParaRPr lang="en-GB" dirty="0">
              <a:solidFill>
                <a:prstClr val="black">
                  <a:tint val="75000"/>
                </a:prstClr>
              </a:solidFill>
            </a:endParaRPr>
          </a:p>
        </p:txBody>
      </p:sp>
      <p:sp>
        <p:nvSpPr>
          <p:cNvPr id="12" name="Footer Placeholder 11"/>
          <p:cNvSpPr>
            <a:spLocks noGrp="1"/>
          </p:cNvSpPr>
          <p:nvPr>
            <p:ph type="ftr" sz="quarter" idx="25"/>
          </p:nvPr>
        </p:nvSpPr>
        <p:spPr/>
        <p:txBody>
          <a:bodyPr/>
          <a:lstStyle/>
          <a:p>
            <a:r>
              <a:rPr lang="en-GB" smtClean="0">
                <a:solidFill>
                  <a:prstClr val="black">
                    <a:tint val="75000"/>
                  </a:prstClr>
                </a:solidFill>
              </a:rPr>
              <a:t>WORLD CLASS - through people, technology and dedication.</a:t>
            </a:r>
            <a:endParaRPr lang="en-GB">
              <a:solidFill>
                <a:prstClr val="black">
                  <a:tint val="75000"/>
                </a:prstClr>
              </a:solidFill>
            </a:endParaRPr>
          </a:p>
        </p:txBody>
      </p:sp>
      <p:sp>
        <p:nvSpPr>
          <p:cNvPr id="9"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26686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smtClean="0"/>
              <a:t>Click to add title</a:t>
            </a:r>
            <a:endParaRPr lang="en-GB" dirty="0"/>
          </a:p>
        </p:txBody>
      </p:sp>
      <p:sp>
        <p:nvSpPr>
          <p:cNvPr id="8" name="Content Placeholder 2"/>
          <p:cNvSpPr>
            <a:spLocks noGrp="1"/>
          </p:cNvSpPr>
          <p:nvPr>
            <p:ph idx="1" hasCustomPrompt="1"/>
          </p:nvPr>
        </p:nvSpPr>
        <p:spPr>
          <a:xfrm>
            <a:off x="4775813" y="1672313"/>
            <a:ext cx="4077621" cy="4149604"/>
          </a:xfrm>
        </p:spPr>
        <p:txBody>
          <a:bodyPr/>
          <a:lstStyle/>
          <a:p>
            <a:pPr lvl="0"/>
            <a:r>
              <a:rPr lang="en-GB" smtClean="0"/>
              <a:t>Click to add text</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9" name="Content Placeholder 2"/>
          <p:cNvSpPr>
            <a:spLocks noGrp="1"/>
          </p:cNvSpPr>
          <p:nvPr>
            <p:ph idx="13" hasCustomPrompt="1"/>
          </p:nvPr>
        </p:nvSpPr>
        <p:spPr>
          <a:xfrm>
            <a:off x="581186" y="1672313"/>
            <a:ext cx="4068557" cy="4149604"/>
          </a:xfrm>
        </p:spPr>
        <p:txBody>
          <a:bodyPr/>
          <a:lstStyle>
            <a:lvl1pPr>
              <a:defRPr/>
            </a:lvl1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2" name="Date Placeholder 3"/>
          <p:cNvSpPr>
            <a:spLocks noGrp="1"/>
          </p:cNvSpPr>
          <p:nvPr>
            <p:ph type="dt" sz="half" idx="10"/>
          </p:nvPr>
        </p:nvSpPr>
        <p:spPr>
          <a:xfrm>
            <a:off x="1880019" y="6363773"/>
            <a:ext cx="1010753" cy="143629"/>
          </a:xfrm>
        </p:spPr>
        <p:txBody>
          <a:bodyPr>
            <a:normAutofit/>
          </a:bodyPr>
          <a:lstStyle/>
          <a:p>
            <a:fld id="{68C04932-4AF8-4706-9FEC-8A3F8FF4BA08}" type="datetime1">
              <a:rPr lang="en-GB" smtClean="0">
                <a:solidFill>
                  <a:prstClr val="black">
                    <a:tint val="75000"/>
                  </a:prstClr>
                </a:solidFill>
              </a:rPr>
              <a:pPr/>
              <a:t>28/10/2014</a:t>
            </a:fld>
            <a:endParaRPr lang="en-GB">
              <a:solidFill>
                <a:prstClr val="black">
                  <a:tint val="75000"/>
                </a:prstClr>
              </a:solidFill>
            </a:endParaRPr>
          </a:p>
        </p:txBody>
      </p:sp>
      <p:sp>
        <p:nvSpPr>
          <p:cNvPr id="13" name="Footer Placeholder 4"/>
          <p:cNvSpPr>
            <a:spLocks noGrp="1"/>
          </p:cNvSpPr>
          <p:nvPr>
            <p:ph type="ftr" sz="quarter" idx="11"/>
          </p:nvPr>
        </p:nvSpPr>
        <p:spPr>
          <a:xfrm>
            <a:off x="3158606" y="6363773"/>
            <a:ext cx="5694828" cy="143629"/>
          </a:xfrm>
        </p:spPr>
        <p:txBody>
          <a:bodyPr>
            <a:normAutofit/>
          </a:bodyPr>
          <a:lstStyle/>
          <a:p>
            <a:r>
              <a:rPr lang="en-GB" smtClean="0">
                <a:solidFill>
                  <a:prstClr val="black">
                    <a:tint val="75000"/>
                  </a:prstClr>
                </a:solidFill>
              </a:rPr>
              <a:t>WORLD CLASS - through people, technology and dedication.</a:t>
            </a:r>
            <a:endParaRPr lang="en-GB">
              <a:solidFill>
                <a:prstClr val="black">
                  <a:tint val="75000"/>
                </a:prstClr>
              </a:solidFill>
            </a:endParaRPr>
          </a:p>
        </p:txBody>
      </p:sp>
      <p:sp>
        <p:nvSpPr>
          <p:cNvPr id="14" name="Slide Number Placeholder 5"/>
          <p:cNvSpPr>
            <a:spLocks noGrp="1"/>
          </p:cNvSpPr>
          <p:nvPr>
            <p:ph type="sldNum" sz="quarter" idx="12"/>
          </p:nvPr>
        </p:nvSpPr>
        <p:spPr>
          <a:xfrm>
            <a:off x="581200" y="6363773"/>
            <a:ext cx="1010753" cy="143629"/>
          </a:xfrm>
        </p:spPr>
        <p:txBody>
          <a:bodyPr>
            <a:normAutofit/>
          </a:bodyPr>
          <a:lstStyle/>
          <a:p>
            <a:pPr algn="l"/>
            <a:r>
              <a:rPr lang="en-GB" dirty="0" smtClean="0">
                <a:solidFill>
                  <a:prstClr val="black">
                    <a:tint val="75000"/>
                  </a:prstClr>
                </a:solidFill>
              </a:rPr>
              <a:t>Page </a:t>
            </a:r>
            <a:fld id="{024B331B-EC80-4993-B848-09EE40C61000}" type="slidenum">
              <a:rPr lang="en-GB" smtClean="0">
                <a:solidFill>
                  <a:prstClr val="black">
                    <a:tint val="75000"/>
                  </a:prstClr>
                </a:solidFill>
              </a:rPr>
              <a:pPr algn="l"/>
              <a:t>‹#›</a:t>
            </a:fld>
            <a:endParaRPr lang="en-GB" dirty="0">
              <a:solidFill>
                <a:prstClr val="black">
                  <a:tint val="75000"/>
                </a:prstClr>
              </a:solidFill>
            </a:endParaRPr>
          </a:p>
        </p:txBody>
      </p:sp>
      <p:sp>
        <p:nvSpPr>
          <p:cNvPr id="10"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66151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1184" y="520271"/>
            <a:ext cx="8272250" cy="1152000"/>
          </a:xfrm>
        </p:spPr>
        <p:txBody>
          <a:bodyPr/>
          <a:lstStyle>
            <a:lvl1pPr>
              <a:defRPr/>
            </a:lvl1pPr>
          </a:lstStyle>
          <a:p>
            <a:r>
              <a:rPr lang="en-GB" smtClean="0"/>
              <a:t>Click to add title</a:t>
            </a:r>
            <a:endParaRPr lang="en-GB" dirty="0"/>
          </a:p>
        </p:txBody>
      </p:sp>
      <p:sp>
        <p:nvSpPr>
          <p:cNvPr id="7" name="Date Placeholder 3"/>
          <p:cNvSpPr>
            <a:spLocks noGrp="1"/>
          </p:cNvSpPr>
          <p:nvPr>
            <p:ph type="dt" sz="half" idx="10"/>
          </p:nvPr>
        </p:nvSpPr>
        <p:spPr>
          <a:xfrm>
            <a:off x="1880019" y="6363773"/>
            <a:ext cx="1010753" cy="143629"/>
          </a:xfrm>
        </p:spPr>
        <p:txBody>
          <a:bodyPr>
            <a:normAutofit/>
          </a:bodyPr>
          <a:lstStyle/>
          <a:p>
            <a:fld id="{588F7AB6-48E0-4EE7-BBCD-A3268D76D84A}" type="datetime1">
              <a:rPr lang="en-GB" smtClean="0">
                <a:solidFill>
                  <a:prstClr val="black">
                    <a:tint val="75000"/>
                  </a:prstClr>
                </a:solidFill>
              </a:rPr>
              <a:pPr/>
              <a:t>28/10/2014</a:t>
            </a:fld>
            <a:endParaRPr lang="en-GB">
              <a:solidFill>
                <a:prstClr val="black">
                  <a:tint val="75000"/>
                </a:prstClr>
              </a:solidFill>
            </a:endParaRPr>
          </a:p>
        </p:txBody>
      </p:sp>
      <p:sp>
        <p:nvSpPr>
          <p:cNvPr id="8" name="Footer Placeholder 4"/>
          <p:cNvSpPr>
            <a:spLocks noGrp="1"/>
          </p:cNvSpPr>
          <p:nvPr>
            <p:ph type="ftr" sz="quarter" idx="11"/>
          </p:nvPr>
        </p:nvSpPr>
        <p:spPr>
          <a:xfrm>
            <a:off x="3158606" y="6363773"/>
            <a:ext cx="5694828" cy="143629"/>
          </a:xfrm>
        </p:spPr>
        <p:txBody>
          <a:bodyPr>
            <a:normAutofit/>
          </a:bodyPr>
          <a:lstStyle/>
          <a:p>
            <a:r>
              <a:rPr lang="en-GB" smtClean="0">
                <a:solidFill>
                  <a:prstClr val="black">
                    <a:tint val="75000"/>
                  </a:prstClr>
                </a:solidFill>
              </a:rPr>
              <a:t>WORLD CLASS - through people, technology and dedication.</a:t>
            </a:r>
            <a:endParaRPr lang="en-GB">
              <a:solidFill>
                <a:prstClr val="black">
                  <a:tint val="75000"/>
                </a:prstClr>
              </a:solidFill>
            </a:endParaRPr>
          </a:p>
        </p:txBody>
      </p:sp>
      <p:sp>
        <p:nvSpPr>
          <p:cNvPr id="9" name="Slide Number Placeholder 5"/>
          <p:cNvSpPr>
            <a:spLocks noGrp="1"/>
          </p:cNvSpPr>
          <p:nvPr>
            <p:ph type="sldNum" sz="quarter" idx="12"/>
          </p:nvPr>
        </p:nvSpPr>
        <p:spPr>
          <a:xfrm>
            <a:off x="581200" y="6363773"/>
            <a:ext cx="1010753" cy="143629"/>
          </a:xfrm>
        </p:spPr>
        <p:txBody>
          <a:bodyPr>
            <a:normAutofit/>
          </a:bodyPr>
          <a:lstStyle/>
          <a:p>
            <a:pPr algn="l"/>
            <a:r>
              <a:rPr lang="en-GB" dirty="0" smtClean="0">
                <a:solidFill>
                  <a:prstClr val="black">
                    <a:tint val="75000"/>
                  </a:prstClr>
                </a:solidFill>
              </a:rPr>
              <a:t>Page </a:t>
            </a:r>
            <a:fld id="{024B331B-EC80-4993-B848-09EE40C61000}" type="slidenum">
              <a:rPr lang="en-GB" smtClean="0">
                <a:solidFill>
                  <a:prstClr val="black">
                    <a:tint val="75000"/>
                  </a:prstClr>
                </a:solidFill>
              </a:rPr>
              <a:pPr algn="l"/>
              <a:t>‹#›</a:t>
            </a:fld>
            <a:endParaRPr lang="en-GB" dirty="0">
              <a:solidFill>
                <a:prstClr val="black">
                  <a:tint val="75000"/>
                </a:prstClr>
              </a:solidFill>
            </a:endParaRPr>
          </a:p>
        </p:txBody>
      </p:sp>
      <p:sp>
        <p:nvSpPr>
          <p:cNvPr id="10"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34593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Empty  ">
    <p:spTree>
      <p:nvGrpSpPr>
        <p:cNvPr id="1" name=""/>
        <p:cNvGrpSpPr/>
        <p:nvPr/>
      </p:nvGrpSpPr>
      <p:grpSpPr>
        <a:xfrm>
          <a:off x="0" y="0"/>
          <a:ext cx="0" cy="0"/>
          <a:chOff x="0" y="0"/>
          <a:chExt cx="0" cy="0"/>
        </a:xfrm>
      </p:grpSpPr>
      <p:sp>
        <p:nvSpPr>
          <p:cNvPr id="9" name="Date Placeholder 3"/>
          <p:cNvSpPr>
            <a:spLocks noGrp="1"/>
          </p:cNvSpPr>
          <p:nvPr>
            <p:ph type="dt" sz="half" idx="10"/>
          </p:nvPr>
        </p:nvSpPr>
        <p:spPr>
          <a:xfrm>
            <a:off x="1880019" y="6363773"/>
            <a:ext cx="1010753" cy="143629"/>
          </a:xfrm>
        </p:spPr>
        <p:txBody>
          <a:bodyPr>
            <a:normAutofit/>
          </a:bodyPr>
          <a:lstStyle/>
          <a:p>
            <a:fld id="{DE2CA245-7A31-472F-BB1D-5059EC1AC9CF}" type="datetime1">
              <a:rPr lang="en-GB" smtClean="0">
                <a:solidFill>
                  <a:prstClr val="black">
                    <a:tint val="75000"/>
                  </a:prstClr>
                </a:solidFill>
              </a:rPr>
              <a:pPr/>
              <a:t>28/10/2014</a:t>
            </a:fld>
            <a:endParaRPr lang="en-GB">
              <a:solidFill>
                <a:prstClr val="black">
                  <a:tint val="75000"/>
                </a:prstClr>
              </a:solidFill>
            </a:endParaRPr>
          </a:p>
        </p:txBody>
      </p:sp>
      <p:sp>
        <p:nvSpPr>
          <p:cNvPr id="10" name="Footer Placeholder 4"/>
          <p:cNvSpPr>
            <a:spLocks noGrp="1"/>
          </p:cNvSpPr>
          <p:nvPr>
            <p:ph type="ftr" sz="quarter" idx="11"/>
          </p:nvPr>
        </p:nvSpPr>
        <p:spPr>
          <a:xfrm>
            <a:off x="3158606" y="6363773"/>
            <a:ext cx="5694828" cy="143629"/>
          </a:xfrm>
        </p:spPr>
        <p:txBody>
          <a:bodyPr>
            <a:normAutofit/>
          </a:bodyPr>
          <a:lstStyle/>
          <a:p>
            <a:r>
              <a:rPr lang="en-GB" smtClean="0">
                <a:solidFill>
                  <a:prstClr val="black">
                    <a:tint val="75000"/>
                  </a:prstClr>
                </a:solidFill>
              </a:rPr>
              <a:t>WORLD CLASS - through people, technology and dedication.</a:t>
            </a:r>
            <a:endParaRPr lang="en-GB">
              <a:solidFill>
                <a:prstClr val="black">
                  <a:tint val="75000"/>
                </a:prstClr>
              </a:solidFill>
            </a:endParaRPr>
          </a:p>
        </p:txBody>
      </p:sp>
      <p:sp>
        <p:nvSpPr>
          <p:cNvPr id="11" name="Slide Number Placeholder 5"/>
          <p:cNvSpPr>
            <a:spLocks noGrp="1"/>
          </p:cNvSpPr>
          <p:nvPr>
            <p:ph type="sldNum" sz="quarter" idx="12"/>
          </p:nvPr>
        </p:nvSpPr>
        <p:spPr>
          <a:xfrm>
            <a:off x="581200" y="6363773"/>
            <a:ext cx="1010753" cy="143629"/>
          </a:xfrm>
        </p:spPr>
        <p:txBody>
          <a:bodyPr>
            <a:normAutofit/>
          </a:bodyPr>
          <a:lstStyle/>
          <a:p>
            <a:pPr algn="l"/>
            <a:r>
              <a:rPr lang="en-GB" dirty="0" smtClean="0">
                <a:solidFill>
                  <a:prstClr val="black">
                    <a:tint val="75000"/>
                  </a:prstClr>
                </a:solidFill>
              </a:rPr>
              <a:t>Page </a:t>
            </a:r>
            <a:fld id="{024B331B-EC80-4993-B848-09EE40C61000}" type="slidenum">
              <a:rPr lang="en-GB" smtClean="0">
                <a:solidFill>
                  <a:prstClr val="black">
                    <a:tint val="75000"/>
                  </a:prstClr>
                </a:solidFill>
              </a:rPr>
              <a:pPr algn="l"/>
              <a:t>‹#›</a:t>
            </a:fld>
            <a:endParaRPr lang="en-GB" dirty="0">
              <a:solidFill>
                <a:prstClr val="black">
                  <a:tint val="75000"/>
                </a:prstClr>
              </a:solidFill>
            </a:endParaRPr>
          </a:p>
        </p:txBody>
      </p:sp>
      <p:sp>
        <p:nvSpPr>
          <p:cNvPr id="6"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320500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preserve="1" userDrawn="1">
  <p:cSld name="Title and picture (Bright picture)">
    <p:spTree>
      <p:nvGrpSpPr>
        <p:cNvPr id="1" name=""/>
        <p:cNvGrpSpPr/>
        <p:nvPr/>
      </p:nvGrpSpPr>
      <p:grpSpPr>
        <a:xfrm>
          <a:off x="0" y="0"/>
          <a:ext cx="0" cy="0"/>
          <a:chOff x="0" y="0"/>
          <a:chExt cx="0" cy="0"/>
        </a:xfrm>
      </p:grpSpPr>
      <p:sp>
        <p:nvSpPr>
          <p:cNvPr id="6" name="Plassholder for bilde 12"/>
          <p:cNvSpPr>
            <a:spLocks noGrp="1"/>
          </p:cNvSpPr>
          <p:nvPr>
            <p:ph type="pic" sz="quarter" idx="24"/>
          </p:nvPr>
        </p:nvSpPr>
        <p:spPr>
          <a:xfrm>
            <a:off x="0" y="0"/>
            <a:ext cx="9906000" cy="6859200"/>
          </a:xfrm>
        </p:spPr>
        <p:txBody>
          <a:bodyPr/>
          <a:lstStyle/>
          <a:p>
            <a:r>
              <a:rPr lang="en-US" smtClean="0"/>
              <a:t>Click icon to add picture</a:t>
            </a:r>
            <a:endParaRPr lang="nb-NO"/>
          </a:p>
        </p:txBody>
      </p:sp>
      <p:sp>
        <p:nvSpPr>
          <p:cNvPr id="2" name="Tittel 1"/>
          <p:cNvSpPr>
            <a:spLocks noGrp="1"/>
          </p:cNvSpPr>
          <p:nvPr>
            <p:ph type="title" hasCustomPrompt="1"/>
          </p:nvPr>
        </p:nvSpPr>
        <p:spPr/>
        <p:txBody>
          <a:bodyPr/>
          <a:lstStyle>
            <a:lvl1pPr>
              <a:defRPr baseline="0"/>
            </a:lvl1pPr>
          </a:lstStyle>
          <a:p>
            <a:r>
              <a:rPr lang="en-GB" smtClean="0"/>
              <a:t>Click to add title</a:t>
            </a:r>
            <a:endParaRPr lang="en-GB" dirty="0"/>
          </a:p>
        </p:txBody>
      </p:sp>
      <p:sp>
        <p:nvSpPr>
          <p:cNvPr id="5" name="logo_over_bilde"/>
          <p:cNvSpPr>
            <a:spLocks noGrp="1"/>
          </p:cNvSpPr>
          <p:nvPr>
            <p:ph type="body" sz="quarter" idx="25" hasCustomPrompt="1"/>
          </p:nvPr>
        </p:nvSpPr>
        <p:spPr>
          <a:xfrm>
            <a:off x="9009001" y="223200"/>
            <a:ext cx="6123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7" name="conf"/>
          <p:cNvSpPr>
            <a:spLocks noGrp="1"/>
          </p:cNvSpPr>
          <p:nvPr>
            <p:ph type="body" sz="quarter" idx="22" hasCustomPrompt="1"/>
          </p:nvPr>
        </p:nvSpPr>
        <p:spPr>
          <a:xfrm>
            <a:off x="0" y="6696058"/>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33041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Title and picture (Dark picture)">
    <p:spTree>
      <p:nvGrpSpPr>
        <p:cNvPr id="1" name=""/>
        <p:cNvGrpSpPr/>
        <p:nvPr/>
      </p:nvGrpSpPr>
      <p:grpSpPr>
        <a:xfrm>
          <a:off x="0" y="0"/>
          <a:ext cx="0" cy="0"/>
          <a:chOff x="0" y="0"/>
          <a:chExt cx="0" cy="0"/>
        </a:xfrm>
      </p:grpSpPr>
      <p:sp>
        <p:nvSpPr>
          <p:cNvPr id="6" name="Plassholder for bilde 12"/>
          <p:cNvSpPr>
            <a:spLocks noGrp="1"/>
          </p:cNvSpPr>
          <p:nvPr>
            <p:ph type="pic" sz="quarter" idx="24"/>
          </p:nvPr>
        </p:nvSpPr>
        <p:spPr>
          <a:xfrm>
            <a:off x="0" y="0"/>
            <a:ext cx="9906000" cy="6859200"/>
          </a:xfrm>
        </p:spPr>
        <p:txBody>
          <a:bodyPr/>
          <a:lstStyle/>
          <a:p>
            <a:r>
              <a:rPr lang="en-US" smtClean="0"/>
              <a:t>Click icon to add picture</a:t>
            </a:r>
            <a:endParaRPr lang="nb-NO"/>
          </a:p>
        </p:txBody>
      </p:sp>
      <p:sp>
        <p:nvSpPr>
          <p:cNvPr id="2" name="Tittel 1"/>
          <p:cNvSpPr>
            <a:spLocks noGrp="1"/>
          </p:cNvSpPr>
          <p:nvPr>
            <p:ph type="title" hasCustomPrompt="1"/>
          </p:nvPr>
        </p:nvSpPr>
        <p:spPr/>
        <p:txBody>
          <a:bodyPr/>
          <a:lstStyle>
            <a:lvl1pPr>
              <a:defRPr baseline="0">
                <a:solidFill>
                  <a:schemeClr val="bg1"/>
                </a:solidFill>
              </a:defRPr>
            </a:lvl1pPr>
          </a:lstStyle>
          <a:p>
            <a:r>
              <a:rPr lang="en-GB" smtClean="0"/>
              <a:t>Click to add title</a:t>
            </a:r>
            <a:endParaRPr lang="en-GB" dirty="0"/>
          </a:p>
        </p:txBody>
      </p:sp>
      <p:sp>
        <p:nvSpPr>
          <p:cNvPr id="5" name="logo_over_bilde"/>
          <p:cNvSpPr>
            <a:spLocks noGrp="1"/>
          </p:cNvSpPr>
          <p:nvPr>
            <p:ph type="body" sz="quarter" idx="25" hasCustomPrompt="1"/>
          </p:nvPr>
        </p:nvSpPr>
        <p:spPr>
          <a:xfrm>
            <a:off x="9009001" y="223200"/>
            <a:ext cx="6123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7" name="conf"/>
          <p:cNvSpPr>
            <a:spLocks noGrp="1"/>
          </p:cNvSpPr>
          <p:nvPr>
            <p:ph type="body" sz="quarter" idx="22" hasCustomPrompt="1"/>
          </p:nvPr>
        </p:nvSpPr>
        <p:spPr>
          <a:xfrm>
            <a:off x="0" y="6696058"/>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361895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hapter ">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0" y="3429894"/>
            <a:ext cx="9906000" cy="3428156"/>
          </a:xfrm>
        </p:spPr>
        <p:txBody>
          <a:bodyPr/>
          <a:lstStyle>
            <a:lvl1pPr>
              <a:defRPr baseline="0"/>
            </a:lvl1pPr>
          </a:lstStyle>
          <a:p>
            <a:r>
              <a:rPr lang="en-GB" dirty="0" smtClean="0"/>
              <a:t>Picture (Size: 25,4cm * 7,14 cm)</a:t>
            </a:r>
            <a:endParaRPr lang="en-GB" dirty="0"/>
          </a:p>
        </p:txBody>
      </p:sp>
      <p:sp>
        <p:nvSpPr>
          <p:cNvPr id="2" name="Title 1"/>
          <p:cNvSpPr>
            <a:spLocks noGrp="1"/>
          </p:cNvSpPr>
          <p:nvPr>
            <p:ph type="title" hasCustomPrompt="1"/>
          </p:nvPr>
        </p:nvSpPr>
        <p:spPr>
          <a:xfrm>
            <a:off x="581186" y="2233897"/>
            <a:ext cx="8743019" cy="1154672"/>
          </a:xfrm>
        </p:spPr>
        <p:txBody>
          <a:bodyPr anchor="b" anchorCtr="0">
            <a:normAutofit/>
          </a:bodyPr>
          <a:lstStyle>
            <a:lvl1pPr>
              <a:defRPr>
                <a:solidFill>
                  <a:schemeClr val="tx1"/>
                </a:solidFill>
              </a:defRPr>
            </a:lvl1pPr>
          </a:lstStyle>
          <a:p>
            <a:r>
              <a:rPr lang="en-GB" smtClean="0"/>
              <a:t>Click to add title</a:t>
            </a:r>
            <a:endParaRPr lang="en-GB" dirty="0"/>
          </a:p>
        </p:txBody>
      </p:sp>
      <p:sp>
        <p:nvSpPr>
          <p:cNvPr id="5" name="Plassholder for dato 4"/>
          <p:cNvSpPr>
            <a:spLocks noGrp="1"/>
          </p:cNvSpPr>
          <p:nvPr>
            <p:ph type="dt" sz="half" idx="23"/>
          </p:nvPr>
        </p:nvSpPr>
        <p:spPr>
          <a:xfrm>
            <a:off x="0" y="0"/>
            <a:ext cx="3900" cy="0"/>
          </a:xfrm>
        </p:spPr>
        <p:txBody>
          <a:bodyPr/>
          <a:lstStyle>
            <a:lvl1pPr>
              <a:defRPr sz="100">
                <a:solidFill>
                  <a:schemeClr val="bg1"/>
                </a:solidFill>
              </a:defRPr>
            </a:lvl1pPr>
          </a:lstStyle>
          <a:p>
            <a:fld id="{44272223-38B5-4DC9-B335-8E240EFBE96D}" type="datetime1">
              <a:rPr lang="en-GB" smtClean="0">
                <a:solidFill>
                  <a:prstClr val="white"/>
                </a:solidFill>
              </a:rPr>
              <a:pPr/>
              <a:t>28/10/2014</a:t>
            </a:fld>
            <a:endParaRPr lang="en-GB" dirty="0">
              <a:solidFill>
                <a:prstClr val="white"/>
              </a:solidFill>
            </a:endParaRPr>
          </a:p>
        </p:txBody>
      </p:sp>
      <p:sp>
        <p:nvSpPr>
          <p:cNvPr id="7" name="Plassholder for lysbildenummer 6"/>
          <p:cNvSpPr>
            <a:spLocks noGrp="1"/>
          </p:cNvSpPr>
          <p:nvPr>
            <p:ph type="sldNum" sz="quarter" idx="24"/>
          </p:nvPr>
        </p:nvSpPr>
        <p:spPr>
          <a:xfrm>
            <a:off x="0" y="0"/>
            <a:ext cx="3900" cy="0"/>
          </a:xfrm>
        </p:spPr>
        <p:txBody>
          <a:bodyPr/>
          <a:lstStyle>
            <a:lvl1pPr>
              <a:defRPr sz="100">
                <a:solidFill>
                  <a:schemeClr val="bg1"/>
                </a:solidFill>
              </a:defRPr>
            </a:lvl1pPr>
          </a:lstStyle>
          <a:p>
            <a:pPr algn="l"/>
            <a:fld id="{024B331B-EC80-4993-B848-09EE40C61000}" type="slidenum">
              <a:rPr lang="en-GB" smtClean="0">
                <a:solidFill>
                  <a:prstClr val="white"/>
                </a:solidFill>
              </a:rPr>
              <a:pPr algn="l"/>
              <a:t>‹#›</a:t>
            </a:fld>
            <a:endParaRPr lang="en-GB" dirty="0">
              <a:solidFill>
                <a:prstClr val="white"/>
              </a:solidFill>
            </a:endParaRPr>
          </a:p>
        </p:txBody>
      </p:sp>
      <p:sp>
        <p:nvSpPr>
          <p:cNvPr id="8" name="Plassholder for bunntekst 7"/>
          <p:cNvSpPr>
            <a:spLocks noGrp="1"/>
          </p:cNvSpPr>
          <p:nvPr>
            <p:ph type="ftr" sz="quarter" idx="25"/>
          </p:nvPr>
        </p:nvSpPr>
        <p:spPr>
          <a:xfrm>
            <a:off x="0" y="0"/>
            <a:ext cx="3900" cy="0"/>
          </a:xfrm>
        </p:spPr>
        <p:txBody>
          <a:bodyPr/>
          <a:lstStyle>
            <a:lvl1pPr>
              <a:defRPr sz="100">
                <a:solidFill>
                  <a:schemeClr val="bg1"/>
                </a:solidFill>
              </a:defRPr>
            </a:lvl1pPr>
          </a:lstStyle>
          <a:p>
            <a:r>
              <a:rPr lang="en-GB" smtClean="0">
                <a:solidFill>
                  <a:prstClr val="white"/>
                </a:solidFill>
              </a:rPr>
              <a:t>WORLD CLASS - through people, technology and dedication.</a:t>
            </a:r>
            <a:endParaRPr lang="en-GB" dirty="0">
              <a:solidFill>
                <a:prstClr val="white"/>
              </a:solidFill>
            </a:endParaRPr>
          </a:p>
        </p:txBody>
      </p:sp>
      <p:sp>
        <p:nvSpPr>
          <p:cNvPr id="11"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6127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Breather 1">
    <p:bg>
      <p:bgPr>
        <a:solidFill>
          <a:schemeClr val="bg1"/>
        </a:solidFill>
        <a:effectLst/>
      </p:bgPr>
    </p:bg>
    <p:spTree>
      <p:nvGrpSpPr>
        <p:cNvPr id="1" name=""/>
        <p:cNvGrpSpPr/>
        <p:nvPr/>
      </p:nvGrpSpPr>
      <p:grpSpPr>
        <a:xfrm>
          <a:off x="0" y="0"/>
          <a:ext cx="0" cy="0"/>
          <a:chOff x="0" y="0"/>
          <a:chExt cx="0" cy="0"/>
        </a:xfrm>
      </p:grpSpPr>
      <p:pic>
        <p:nvPicPr>
          <p:cNvPr id="19" name="43_Foto" descr="kongsberg_ppt_151211_01_as-3.jpg"/>
          <p:cNvPicPr>
            <a:picLocks noChangeAspect="1"/>
          </p:cNvPicPr>
          <p:nvPr userDrawn="1"/>
        </p:nvPicPr>
        <p:blipFill>
          <a:blip r:embed="rId2" cstate="print"/>
          <a:stretch>
            <a:fillRect/>
          </a:stretch>
        </p:blipFill>
        <p:spPr>
          <a:xfrm>
            <a:off x="0" y="0"/>
            <a:ext cx="9906000" cy="6858000"/>
          </a:xfrm>
          <a:prstGeom prst="rect">
            <a:avLst/>
          </a:prstGeom>
        </p:spPr>
      </p:pic>
      <p:pic>
        <p:nvPicPr>
          <p:cNvPr id="22" name="43_Mønster" descr="43_mønster_1.png"/>
          <p:cNvPicPr>
            <a:picLocks noChangeAspect="1"/>
          </p:cNvPicPr>
          <p:nvPr userDrawn="1"/>
        </p:nvPicPr>
        <p:blipFill>
          <a:blip r:embed="rId3" cstate="print"/>
          <a:stretch>
            <a:fillRect/>
          </a:stretch>
        </p:blipFill>
        <p:spPr>
          <a:xfrm>
            <a:off x="408" y="292"/>
            <a:ext cx="9905181" cy="6857435"/>
          </a:xfrm>
          <a:prstGeom prst="rect">
            <a:avLst/>
          </a:prstGeom>
        </p:spPr>
      </p:pic>
      <p:pic>
        <p:nvPicPr>
          <p:cNvPr id="20" name="43_Tittellogo" descr="kongsberg_logo_main_white_wmark.png"/>
          <p:cNvPicPr>
            <a:picLocks noChangeAspect="1"/>
          </p:cNvPicPr>
          <p:nvPr userDrawn="1"/>
        </p:nvPicPr>
        <p:blipFill>
          <a:blip r:embed="rId4" cstate="print"/>
          <a:stretch>
            <a:fillRect/>
          </a:stretch>
        </p:blipFill>
        <p:spPr>
          <a:xfrm>
            <a:off x="8481990" y="3060000"/>
            <a:ext cx="818587" cy="720000"/>
          </a:xfrm>
          <a:prstGeom prst="rect">
            <a:avLst/>
          </a:prstGeom>
        </p:spPr>
      </p:pic>
      <p:sp>
        <p:nvSpPr>
          <p:cNvPr id="7" name="conf"/>
          <p:cNvSpPr>
            <a:spLocks noGrp="1"/>
          </p:cNvSpPr>
          <p:nvPr>
            <p:ph type="body" sz="quarter" idx="22" hasCustomPrompt="1"/>
          </p:nvPr>
        </p:nvSpPr>
        <p:spPr>
          <a:xfrm>
            <a:off x="0" y="6696058"/>
            <a:ext cx="2340000" cy="162000"/>
          </a:xfrm>
          <a:blipFill dpi="0" rotWithShape="1">
            <a:blip r:embed="rId5"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67814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26">
    <p:bg>
      <p:bgPr>
        <a:solidFill>
          <a:schemeClr val="bg1"/>
        </a:solidFill>
        <a:effectLst/>
      </p:bgPr>
    </p:bg>
    <p:spTree>
      <p:nvGrpSpPr>
        <p:cNvPr id="1" name=""/>
        <p:cNvGrpSpPr/>
        <p:nvPr/>
      </p:nvGrpSpPr>
      <p:grpSpPr>
        <a:xfrm>
          <a:off x="0" y="0"/>
          <a:ext cx="0" cy="0"/>
          <a:chOff x="0" y="0"/>
          <a:chExt cx="0" cy="0"/>
        </a:xfrm>
      </p:grpSpPr>
      <p:pic>
        <p:nvPicPr>
          <p:cNvPr id="4" name="Picture 11" descr="New-Picture-2_skalert.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54"/>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438763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Breather 2">
    <p:bg>
      <p:bgPr>
        <a:solidFill>
          <a:schemeClr val="bg1"/>
        </a:solidFill>
        <a:effectLst/>
      </p:bgPr>
    </p:bg>
    <p:spTree>
      <p:nvGrpSpPr>
        <p:cNvPr id="1" name=""/>
        <p:cNvGrpSpPr/>
        <p:nvPr/>
      </p:nvGrpSpPr>
      <p:grpSpPr>
        <a:xfrm>
          <a:off x="0" y="0"/>
          <a:ext cx="0" cy="0"/>
          <a:chOff x="0" y="0"/>
          <a:chExt cx="0" cy="0"/>
        </a:xfrm>
      </p:grpSpPr>
      <p:pic>
        <p:nvPicPr>
          <p:cNvPr id="18" name="43_Foto" descr="kongsberg_ppt_151211_01_as-4.jpg"/>
          <p:cNvPicPr>
            <a:picLocks noChangeAspect="1"/>
          </p:cNvPicPr>
          <p:nvPr userDrawn="1"/>
        </p:nvPicPr>
        <p:blipFill>
          <a:blip r:embed="rId2" cstate="print"/>
          <a:stretch>
            <a:fillRect/>
          </a:stretch>
        </p:blipFill>
        <p:spPr>
          <a:xfrm>
            <a:off x="0" y="0"/>
            <a:ext cx="9906000" cy="6858000"/>
          </a:xfrm>
          <a:prstGeom prst="rect">
            <a:avLst/>
          </a:prstGeom>
        </p:spPr>
      </p:pic>
      <p:pic>
        <p:nvPicPr>
          <p:cNvPr id="22" name="43_Mønster" descr="43_mønster_1.png"/>
          <p:cNvPicPr>
            <a:picLocks noChangeAspect="1"/>
          </p:cNvPicPr>
          <p:nvPr userDrawn="1"/>
        </p:nvPicPr>
        <p:blipFill>
          <a:blip r:embed="rId3" cstate="print"/>
          <a:stretch>
            <a:fillRect/>
          </a:stretch>
        </p:blipFill>
        <p:spPr>
          <a:xfrm>
            <a:off x="408" y="292"/>
            <a:ext cx="9905181" cy="6857435"/>
          </a:xfrm>
          <a:prstGeom prst="rect">
            <a:avLst/>
          </a:prstGeom>
        </p:spPr>
      </p:pic>
      <p:pic>
        <p:nvPicPr>
          <p:cNvPr id="19" name="43_Tittellogo" descr="kongsberg_logo_main_white_wmark.png"/>
          <p:cNvPicPr>
            <a:picLocks noChangeAspect="1"/>
          </p:cNvPicPr>
          <p:nvPr userDrawn="1"/>
        </p:nvPicPr>
        <p:blipFill>
          <a:blip r:embed="rId4" cstate="print"/>
          <a:stretch>
            <a:fillRect/>
          </a:stretch>
        </p:blipFill>
        <p:spPr>
          <a:xfrm>
            <a:off x="8481990" y="3060000"/>
            <a:ext cx="818587" cy="720000"/>
          </a:xfrm>
          <a:prstGeom prst="rect">
            <a:avLst/>
          </a:prstGeom>
        </p:spPr>
      </p:pic>
      <p:sp>
        <p:nvSpPr>
          <p:cNvPr id="7" name="conf"/>
          <p:cNvSpPr>
            <a:spLocks noGrp="1"/>
          </p:cNvSpPr>
          <p:nvPr>
            <p:ph type="body" sz="quarter" idx="22" hasCustomPrompt="1"/>
          </p:nvPr>
        </p:nvSpPr>
        <p:spPr>
          <a:xfrm>
            <a:off x="0" y="6696058"/>
            <a:ext cx="2340000" cy="162000"/>
          </a:xfrm>
          <a:blipFill dpi="0" rotWithShape="1">
            <a:blip r:embed="rId5"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88258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Breather 3">
    <p:bg>
      <p:bgPr>
        <a:solidFill>
          <a:schemeClr val="bg1"/>
        </a:solidFill>
        <a:effectLst/>
      </p:bgPr>
    </p:bg>
    <p:spTree>
      <p:nvGrpSpPr>
        <p:cNvPr id="1" name=""/>
        <p:cNvGrpSpPr/>
        <p:nvPr/>
      </p:nvGrpSpPr>
      <p:grpSpPr>
        <a:xfrm>
          <a:off x="0" y="0"/>
          <a:ext cx="0" cy="0"/>
          <a:chOff x="0" y="0"/>
          <a:chExt cx="0" cy="0"/>
        </a:xfrm>
      </p:grpSpPr>
      <p:pic>
        <p:nvPicPr>
          <p:cNvPr id="18" name="43_Foto" descr="kongsberg_ppt_151211_01_as-5.jpg"/>
          <p:cNvPicPr>
            <a:picLocks noChangeAspect="1"/>
          </p:cNvPicPr>
          <p:nvPr userDrawn="1"/>
        </p:nvPicPr>
        <p:blipFill>
          <a:blip r:embed="rId2" cstate="print"/>
          <a:stretch>
            <a:fillRect/>
          </a:stretch>
        </p:blipFill>
        <p:spPr>
          <a:xfrm>
            <a:off x="0" y="4585"/>
            <a:ext cx="9906000" cy="6858000"/>
          </a:xfrm>
          <a:prstGeom prst="rect">
            <a:avLst/>
          </a:prstGeom>
        </p:spPr>
      </p:pic>
      <p:pic>
        <p:nvPicPr>
          <p:cNvPr id="21" name="43_Mønster" descr="43_mønster_1.png"/>
          <p:cNvPicPr>
            <a:picLocks noChangeAspect="1"/>
          </p:cNvPicPr>
          <p:nvPr userDrawn="1"/>
        </p:nvPicPr>
        <p:blipFill>
          <a:blip r:embed="rId3" cstate="print"/>
          <a:stretch>
            <a:fillRect/>
          </a:stretch>
        </p:blipFill>
        <p:spPr>
          <a:xfrm>
            <a:off x="3302" y="-1248"/>
            <a:ext cx="9905181" cy="6857435"/>
          </a:xfrm>
          <a:prstGeom prst="rect">
            <a:avLst/>
          </a:prstGeom>
        </p:spPr>
      </p:pic>
      <p:pic>
        <p:nvPicPr>
          <p:cNvPr id="19" name="43_Tittellogo" descr="kongsberg_logo_main_white_wmark.png"/>
          <p:cNvPicPr>
            <a:picLocks noChangeAspect="1"/>
          </p:cNvPicPr>
          <p:nvPr userDrawn="1"/>
        </p:nvPicPr>
        <p:blipFill>
          <a:blip r:embed="rId4" cstate="print"/>
          <a:stretch>
            <a:fillRect/>
          </a:stretch>
        </p:blipFill>
        <p:spPr>
          <a:xfrm>
            <a:off x="8481990" y="3060000"/>
            <a:ext cx="818587" cy="720000"/>
          </a:xfrm>
          <a:prstGeom prst="rect">
            <a:avLst/>
          </a:prstGeom>
        </p:spPr>
      </p:pic>
      <p:sp>
        <p:nvSpPr>
          <p:cNvPr id="7" name="conf"/>
          <p:cNvSpPr>
            <a:spLocks noGrp="1"/>
          </p:cNvSpPr>
          <p:nvPr>
            <p:ph type="body" sz="quarter" idx="22" hasCustomPrompt="1"/>
          </p:nvPr>
        </p:nvSpPr>
        <p:spPr>
          <a:xfrm>
            <a:off x="0" y="6696058"/>
            <a:ext cx="2340000" cy="162000"/>
          </a:xfrm>
          <a:blipFill dpi="0" rotWithShape="1">
            <a:blip r:embed="rId5"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369479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ombined slide A">
    <p:spTree>
      <p:nvGrpSpPr>
        <p:cNvPr id="1" name=""/>
        <p:cNvGrpSpPr/>
        <p:nvPr/>
      </p:nvGrpSpPr>
      <p:grpSpPr>
        <a:xfrm>
          <a:off x="0" y="0"/>
          <a:ext cx="0" cy="0"/>
          <a:chOff x="0" y="0"/>
          <a:chExt cx="0" cy="0"/>
        </a:xfrm>
      </p:grpSpPr>
      <p:sp>
        <p:nvSpPr>
          <p:cNvPr id="13" name="Content Placeholder 2"/>
          <p:cNvSpPr>
            <a:spLocks noGrp="1"/>
          </p:cNvSpPr>
          <p:nvPr>
            <p:ph idx="1" hasCustomPrompt="1"/>
          </p:nvPr>
        </p:nvSpPr>
        <p:spPr>
          <a:xfrm>
            <a:off x="6393025" y="4415985"/>
            <a:ext cx="2931115" cy="1405901"/>
          </a:xfrm>
        </p:spPr>
        <p:txBody>
          <a:bodyPr>
            <a:normAutofit/>
          </a:bodyPr>
          <a:lstStyle>
            <a:lvl1pPr>
              <a:defRPr sz="1500"/>
            </a:lvl1pPr>
            <a:lvl2pPr>
              <a:defRPr sz="1500"/>
            </a:lvl2pPr>
            <a:lvl3pPr>
              <a:defRPr sz="1500"/>
            </a:lvl3pPr>
            <a:lvl4pPr>
              <a:defRPr sz="1500"/>
            </a:lvl4pPr>
            <a:lvl5pPr>
              <a:defRPr sz="1500"/>
            </a:lvl5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2" name="Title 1"/>
          <p:cNvSpPr>
            <a:spLocks noGrp="1"/>
          </p:cNvSpPr>
          <p:nvPr>
            <p:ph type="title" hasCustomPrompt="1"/>
          </p:nvPr>
        </p:nvSpPr>
        <p:spPr>
          <a:xfrm>
            <a:off x="6393025" y="1122790"/>
            <a:ext cx="2931115" cy="749105"/>
          </a:xfrm>
        </p:spPr>
        <p:txBody>
          <a:bodyPr/>
          <a:lstStyle>
            <a:lvl1pPr>
              <a:defRPr sz="1800"/>
            </a:lvl1pPr>
          </a:lstStyle>
          <a:p>
            <a:r>
              <a:rPr lang="en-GB" dirty="0" smtClean="0"/>
              <a:t>Click to add title</a:t>
            </a:r>
            <a:endParaRPr lang="en-GB" dirty="0"/>
          </a:p>
        </p:txBody>
      </p:sp>
      <p:sp>
        <p:nvSpPr>
          <p:cNvPr id="19" name="Picture Placeholder 18"/>
          <p:cNvSpPr>
            <a:spLocks noGrp="1"/>
          </p:cNvSpPr>
          <p:nvPr>
            <p:ph type="pic" sz="quarter" idx="18" hasCustomPrompt="1"/>
          </p:nvPr>
        </p:nvSpPr>
        <p:spPr>
          <a:xfrm>
            <a:off x="0" y="22"/>
            <a:ext cx="6241404" cy="5821876"/>
          </a:xfrm>
        </p:spPr>
        <p:txBody>
          <a:bodyPr/>
          <a:lstStyle>
            <a:lvl1pPr>
              <a:defRPr baseline="0"/>
            </a:lvl1pPr>
          </a:lstStyle>
          <a:p>
            <a:r>
              <a:rPr lang="en-GB" dirty="0" smtClean="0"/>
              <a:t>Picture (Size: 16 cm * 12,13 cm)</a:t>
            </a:r>
            <a:endParaRPr lang="en-GB" dirty="0"/>
          </a:p>
        </p:txBody>
      </p:sp>
      <p:sp>
        <p:nvSpPr>
          <p:cNvPr id="17" name="Picture Placeholder 16"/>
          <p:cNvSpPr>
            <a:spLocks noGrp="1"/>
          </p:cNvSpPr>
          <p:nvPr>
            <p:ph type="pic" sz="quarter" idx="19" hasCustomPrompt="1"/>
          </p:nvPr>
        </p:nvSpPr>
        <p:spPr>
          <a:xfrm>
            <a:off x="6393016" y="1871855"/>
            <a:ext cx="1718282" cy="1164208"/>
          </a:xfrm>
        </p:spPr>
        <p:txBody>
          <a:bodyPr/>
          <a:lstStyle>
            <a:lvl1pPr>
              <a:defRPr sz="1200"/>
            </a:lvl1pPr>
          </a:lstStyle>
          <a:p>
            <a:r>
              <a:rPr lang="en-GB" dirty="0" smtClean="0"/>
              <a:t>Picture (Size: 4,41 cm * 2,43 cm)</a:t>
            </a:r>
            <a:endParaRPr lang="en-GB" dirty="0"/>
          </a:p>
        </p:txBody>
      </p:sp>
      <p:sp>
        <p:nvSpPr>
          <p:cNvPr id="18" name="Picture Placeholder 16"/>
          <p:cNvSpPr>
            <a:spLocks noGrp="1"/>
          </p:cNvSpPr>
          <p:nvPr>
            <p:ph type="pic" sz="quarter" idx="20" hasCustomPrompt="1"/>
          </p:nvPr>
        </p:nvSpPr>
        <p:spPr>
          <a:xfrm>
            <a:off x="8187718" y="1871855"/>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20" name="Picture Placeholder 16"/>
          <p:cNvSpPr>
            <a:spLocks noGrp="1"/>
          </p:cNvSpPr>
          <p:nvPr>
            <p:ph type="pic" sz="quarter" idx="21" hasCustomPrompt="1"/>
          </p:nvPr>
        </p:nvSpPr>
        <p:spPr>
          <a:xfrm>
            <a:off x="6393016" y="3145067"/>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21" name="Picture Placeholder 16"/>
          <p:cNvSpPr>
            <a:spLocks noGrp="1"/>
          </p:cNvSpPr>
          <p:nvPr>
            <p:ph type="pic" sz="quarter" idx="22" hasCustomPrompt="1"/>
          </p:nvPr>
        </p:nvSpPr>
        <p:spPr>
          <a:xfrm>
            <a:off x="8187718" y="3145067"/>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15" name="Date Placeholder 3"/>
          <p:cNvSpPr>
            <a:spLocks noGrp="1"/>
          </p:cNvSpPr>
          <p:nvPr>
            <p:ph type="dt" sz="half" idx="10"/>
          </p:nvPr>
        </p:nvSpPr>
        <p:spPr>
          <a:xfrm>
            <a:off x="1880019" y="6363773"/>
            <a:ext cx="1010753" cy="143629"/>
          </a:xfrm>
        </p:spPr>
        <p:txBody>
          <a:bodyPr>
            <a:normAutofit/>
          </a:bodyPr>
          <a:lstStyle/>
          <a:p>
            <a:fld id="{3E098F6D-F558-4097-8699-3E2C4A1A435F}" type="datetime1">
              <a:rPr lang="en-GB" smtClean="0">
                <a:solidFill>
                  <a:prstClr val="black">
                    <a:tint val="75000"/>
                  </a:prstClr>
                </a:solidFill>
              </a:rPr>
              <a:pPr/>
              <a:t>28/10/2014</a:t>
            </a:fld>
            <a:endParaRPr lang="en-GB">
              <a:solidFill>
                <a:prstClr val="black">
                  <a:tint val="75000"/>
                </a:prstClr>
              </a:solidFill>
            </a:endParaRPr>
          </a:p>
        </p:txBody>
      </p:sp>
      <p:sp>
        <p:nvSpPr>
          <p:cNvPr id="22" name="Footer Placeholder 4"/>
          <p:cNvSpPr>
            <a:spLocks noGrp="1"/>
          </p:cNvSpPr>
          <p:nvPr>
            <p:ph type="ftr" sz="quarter" idx="11"/>
          </p:nvPr>
        </p:nvSpPr>
        <p:spPr>
          <a:xfrm>
            <a:off x="3158606" y="6363773"/>
            <a:ext cx="5694828" cy="143629"/>
          </a:xfrm>
        </p:spPr>
        <p:txBody>
          <a:bodyPr>
            <a:normAutofit/>
          </a:bodyPr>
          <a:lstStyle/>
          <a:p>
            <a:r>
              <a:rPr lang="en-GB" smtClean="0">
                <a:solidFill>
                  <a:prstClr val="black">
                    <a:tint val="75000"/>
                  </a:prstClr>
                </a:solidFill>
              </a:rPr>
              <a:t>WORLD CLASS - through people, technology and dedication.</a:t>
            </a:r>
            <a:endParaRPr lang="en-GB">
              <a:solidFill>
                <a:prstClr val="black">
                  <a:tint val="75000"/>
                </a:prstClr>
              </a:solidFill>
            </a:endParaRPr>
          </a:p>
        </p:txBody>
      </p:sp>
      <p:sp>
        <p:nvSpPr>
          <p:cNvPr id="23" name="Slide Number Placeholder 5"/>
          <p:cNvSpPr>
            <a:spLocks noGrp="1"/>
          </p:cNvSpPr>
          <p:nvPr>
            <p:ph type="sldNum" sz="quarter" idx="12"/>
          </p:nvPr>
        </p:nvSpPr>
        <p:spPr>
          <a:xfrm>
            <a:off x="581200" y="6363773"/>
            <a:ext cx="1010753" cy="143629"/>
          </a:xfrm>
        </p:spPr>
        <p:txBody>
          <a:bodyPr>
            <a:normAutofit/>
          </a:bodyPr>
          <a:lstStyle/>
          <a:p>
            <a:pPr algn="l"/>
            <a:r>
              <a:rPr lang="en-GB" dirty="0" smtClean="0">
                <a:solidFill>
                  <a:prstClr val="black">
                    <a:tint val="75000"/>
                  </a:prstClr>
                </a:solidFill>
              </a:rPr>
              <a:t>Page </a:t>
            </a:r>
            <a:fld id="{024B331B-EC80-4993-B848-09EE40C61000}" type="slidenum">
              <a:rPr lang="en-GB" smtClean="0">
                <a:solidFill>
                  <a:prstClr val="black">
                    <a:tint val="75000"/>
                  </a:prstClr>
                </a:solidFill>
              </a:rPr>
              <a:pPr algn="l"/>
              <a:t>‹#›</a:t>
            </a:fld>
            <a:endParaRPr lang="en-GB" dirty="0">
              <a:solidFill>
                <a:prstClr val="black">
                  <a:tint val="75000"/>
                </a:prstClr>
              </a:solidFill>
            </a:endParaRPr>
          </a:p>
        </p:txBody>
      </p:sp>
      <p:sp>
        <p:nvSpPr>
          <p:cNvPr id="16" name="conf"/>
          <p:cNvSpPr>
            <a:spLocks noGrp="1"/>
          </p:cNvSpPr>
          <p:nvPr>
            <p:ph type="body" sz="quarter" idx="23"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93680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Combined slide B">
    <p:spTree>
      <p:nvGrpSpPr>
        <p:cNvPr id="1" name=""/>
        <p:cNvGrpSpPr/>
        <p:nvPr/>
      </p:nvGrpSpPr>
      <p:grpSpPr>
        <a:xfrm>
          <a:off x="0" y="0"/>
          <a:ext cx="0" cy="0"/>
          <a:chOff x="0" y="0"/>
          <a:chExt cx="0" cy="0"/>
        </a:xfrm>
      </p:grpSpPr>
      <p:sp>
        <p:nvSpPr>
          <p:cNvPr id="3" name="Plassholder for dato 2"/>
          <p:cNvSpPr>
            <a:spLocks noGrp="1"/>
          </p:cNvSpPr>
          <p:nvPr>
            <p:ph type="dt" sz="half" idx="10"/>
          </p:nvPr>
        </p:nvSpPr>
        <p:spPr/>
        <p:txBody>
          <a:bodyPr/>
          <a:lstStyle/>
          <a:p>
            <a:fld id="{6A319906-F9A7-4E45-9346-E9767F361361}" type="datetime1">
              <a:rPr lang="en-GB" smtClean="0">
                <a:solidFill>
                  <a:prstClr val="black">
                    <a:tint val="75000"/>
                  </a:prstClr>
                </a:solidFill>
              </a:rPr>
              <a:pPr/>
              <a:t>28/10/2014</a:t>
            </a:fld>
            <a:endParaRPr lang="en-GB" dirty="0">
              <a:solidFill>
                <a:prstClr val="black">
                  <a:tint val="75000"/>
                </a:prstClr>
              </a:solidFill>
            </a:endParaRPr>
          </a:p>
        </p:txBody>
      </p:sp>
      <p:sp>
        <p:nvSpPr>
          <p:cNvPr id="4" name="Plassholder for bunntekst 3"/>
          <p:cNvSpPr>
            <a:spLocks noGrp="1"/>
          </p:cNvSpPr>
          <p:nvPr>
            <p:ph type="ftr" sz="quarter" idx="11"/>
          </p:nvPr>
        </p:nvSpPr>
        <p:spPr/>
        <p:txBody>
          <a:bodyPr/>
          <a:lstStyle/>
          <a:p>
            <a:r>
              <a:rPr lang="en-GB" smtClean="0">
                <a:solidFill>
                  <a:prstClr val="black">
                    <a:tint val="75000"/>
                  </a:prstClr>
                </a:solidFill>
              </a:rPr>
              <a:t>WORLD CLASS - through people, technology and dedication.</a:t>
            </a:r>
            <a:endParaRPr lang="en-GB">
              <a:solidFill>
                <a:prstClr val="black">
                  <a:tint val="75000"/>
                </a:prstClr>
              </a:solidFill>
            </a:endParaRPr>
          </a:p>
        </p:txBody>
      </p:sp>
      <p:sp>
        <p:nvSpPr>
          <p:cNvPr id="5" name="Plassholder for lysbildenummer 4"/>
          <p:cNvSpPr>
            <a:spLocks noGrp="1"/>
          </p:cNvSpPr>
          <p:nvPr>
            <p:ph type="sldNum" sz="quarter" idx="12"/>
          </p:nvPr>
        </p:nvSpPr>
        <p:spPr/>
        <p:txBody>
          <a:bodyPr/>
          <a:lstStyle/>
          <a:p>
            <a:pPr algn="l"/>
            <a:r>
              <a:rPr lang="en-GB" smtClean="0">
                <a:solidFill>
                  <a:prstClr val="black">
                    <a:tint val="75000"/>
                  </a:prstClr>
                </a:solidFill>
              </a:rPr>
              <a:t>Page </a:t>
            </a:r>
            <a:fld id="{024B331B-EC80-4993-B848-09EE40C61000}" type="slidenum">
              <a:rPr lang="en-GB" smtClean="0">
                <a:solidFill>
                  <a:prstClr val="black">
                    <a:tint val="75000"/>
                  </a:prstClr>
                </a:solidFill>
              </a:rPr>
              <a:pPr algn="l"/>
              <a:t>‹#›</a:t>
            </a:fld>
            <a:endParaRPr lang="en-GB" dirty="0">
              <a:solidFill>
                <a:prstClr val="black">
                  <a:tint val="75000"/>
                </a:prstClr>
              </a:solidFill>
            </a:endParaRPr>
          </a:p>
        </p:txBody>
      </p:sp>
      <p:sp>
        <p:nvSpPr>
          <p:cNvPr id="6" name="Content Placeholder 2"/>
          <p:cNvSpPr>
            <a:spLocks noGrp="1"/>
          </p:cNvSpPr>
          <p:nvPr>
            <p:ph idx="1" hasCustomPrompt="1"/>
          </p:nvPr>
        </p:nvSpPr>
        <p:spPr>
          <a:xfrm>
            <a:off x="2590251" y="3551178"/>
            <a:ext cx="2931186" cy="2437427"/>
          </a:xfrm>
        </p:spPr>
        <p:txBody>
          <a:bodyPr/>
          <a:lstStyle>
            <a:lvl1pPr>
              <a:defRPr sz="1500"/>
            </a:lvl1pPr>
            <a:lvl2pPr>
              <a:defRPr sz="1500"/>
            </a:lvl2pPr>
            <a:lvl3pPr>
              <a:defRPr sz="1500"/>
            </a:lvl3pPr>
            <a:lvl4pPr>
              <a:defRPr sz="1500"/>
            </a:lvl4pPr>
            <a:lvl5pPr>
              <a:defRPr sz="1500"/>
            </a:lvl5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7" name="Picture Placeholder 18"/>
          <p:cNvSpPr>
            <a:spLocks noGrp="1"/>
          </p:cNvSpPr>
          <p:nvPr>
            <p:ph type="pic" sz="quarter" idx="18" hasCustomPrompt="1"/>
          </p:nvPr>
        </p:nvSpPr>
        <p:spPr>
          <a:xfrm>
            <a:off x="0" y="22"/>
            <a:ext cx="9906000" cy="3429844"/>
          </a:xfrm>
        </p:spPr>
        <p:txBody>
          <a:bodyPr/>
          <a:lstStyle>
            <a:lvl1pPr>
              <a:defRPr baseline="0"/>
            </a:lvl1pPr>
          </a:lstStyle>
          <a:p>
            <a:r>
              <a:rPr lang="en-GB" dirty="0" smtClean="0"/>
              <a:t>Picture (Size: 25,4cm * 9,53 cm) </a:t>
            </a:r>
            <a:endParaRPr lang="en-GB" dirty="0"/>
          </a:p>
        </p:txBody>
      </p:sp>
      <p:sp>
        <p:nvSpPr>
          <p:cNvPr id="8" name="Picture Placeholder 16"/>
          <p:cNvSpPr>
            <a:spLocks noGrp="1"/>
          </p:cNvSpPr>
          <p:nvPr>
            <p:ph type="pic" sz="quarter" idx="19" hasCustomPrompt="1"/>
          </p:nvPr>
        </p:nvSpPr>
        <p:spPr>
          <a:xfrm>
            <a:off x="0" y="3551183"/>
            <a:ext cx="2286830" cy="1164208"/>
          </a:xfrm>
        </p:spPr>
        <p:txBody>
          <a:bodyPr/>
          <a:lstStyle>
            <a:lvl1pPr>
              <a:defRPr sz="1500" baseline="0"/>
            </a:lvl1pPr>
          </a:lstStyle>
          <a:p>
            <a:r>
              <a:rPr lang="en-GB" dirty="0" smtClean="0"/>
              <a:t>Picture (Size: 5,86 cm * 2,43 cm)</a:t>
            </a:r>
            <a:endParaRPr lang="en-GB" dirty="0"/>
          </a:p>
        </p:txBody>
      </p:sp>
      <p:sp>
        <p:nvSpPr>
          <p:cNvPr id="9" name="Picture Placeholder 16"/>
          <p:cNvSpPr>
            <a:spLocks noGrp="1"/>
          </p:cNvSpPr>
          <p:nvPr>
            <p:ph type="pic" sz="quarter" idx="21" hasCustomPrompt="1"/>
          </p:nvPr>
        </p:nvSpPr>
        <p:spPr>
          <a:xfrm>
            <a:off x="0" y="4824396"/>
            <a:ext cx="2286830"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500"/>
            </a:lvl1pPr>
          </a:lstStyle>
          <a:p>
            <a:r>
              <a:rPr lang="en-GB" dirty="0" smtClean="0"/>
              <a:t>Picture (Size: 5,86 cm * 2,43 cm)</a:t>
            </a:r>
          </a:p>
          <a:p>
            <a:endParaRPr lang="en-GB" dirty="0"/>
          </a:p>
        </p:txBody>
      </p:sp>
      <p:sp>
        <p:nvSpPr>
          <p:cNvPr id="11" name="logo_over_bilde"/>
          <p:cNvSpPr>
            <a:spLocks noGrp="1"/>
          </p:cNvSpPr>
          <p:nvPr>
            <p:ph type="body" sz="quarter" idx="25" hasCustomPrompt="1"/>
          </p:nvPr>
        </p:nvSpPr>
        <p:spPr>
          <a:xfrm>
            <a:off x="9009001" y="223200"/>
            <a:ext cx="6123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13" name="conf"/>
          <p:cNvSpPr>
            <a:spLocks noGrp="1"/>
          </p:cNvSpPr>
          <p:nvPr>
            <p:ph type="body" sz="quarter" idx="22" hasCustomPrompt="1"/>
          </p:nvPr>
        </p:nvSpPr>
        <p:spPr>
          <a:xfrm>
            <a:off x="0" y="6696058"/>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11945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7" name="Media Placeholder 6"/>
          <p:cNvSpPr>
            <a:spLocks noGrp="1"/>
          </p:cNvSpPr>
          <p:nvPr>
            <p:ph type="media" sz="quarter" idx="13"/>
          </p:nvPr>
        </p:nvSpPr>
        <p:spPr>
          <a:xfrm>
            <a:off x="581294" y="520702"/>
            <a:ext cx="8272198" cy="5596467"/>
          </a:xfrm>
        </p:spPr>
        <p:txBody>
          <a:bodyPr/>
          <a:lstStyle/>
          <a:p>
            <a:r>
              <a:rPr lang="en-US" smtClean="0"/>
              <a:t>Click icon to add media</a:t>
            </a:r>
            <a:endParaRPr lang="nb-NO"/>
          </a:p>
        </p:txBody>
      </p:sp>
      <p:sp>
        <p:nvSpPr>
          <p:cNvPr id="3" name="Date Placeholder 2"/>
          <p:cNvSpPr>
            <a:spLocks noGrp="1"/>
          </p:cNvSpPr>
          <p:nvPr>
            <p:ph type="dt" sz="half" idx="10"/>
          </p:nvPr>
        </p:nvSpPr>
        <p:spPr/>
        <p:txBody>
          <a:bodyPr/>
          <a:lstStyle/>
          <a:p>
            <a:fld id="{C24E2084-4DE8-4DC5-ACD9-48D8C3299219}" type="datetime1">
              <a:rPr lang="en-GB" smtClean="0">
                <a:solidFill>
                  <a:prstClr val="black">
                    <a:tint val="75000"/>
                  </a:prstClr>
                </a:solidFill>
              </a:rPr>
              <a:pPr/>
              <a:t>28/10/2014</a:t>
            </a:fld>
            <a:endParaRPr lang="en-GB" dirty="0">
              <a:solidFill>
                <a:prstClr val="black">
                  <a:tint val="75000"/>
                </a:prstClr>
              </a:solidFill>
            </a:endParaRPr>
          </a:p>
        </p:txBody>
      </p:sp>
      <p:sp>
        <p:nvSpPr>
          <p:cNvPr id="4" name="Footer Placeholder 3"/>
          <p:cNvSpPr>
            <a:spLocks noGrp="1"/>
          </p:cNvSpPr>
          <p:nvPr>
            <p:ph type="ftr" sz="quarter" idx="11"/>
          </p:nvPr>
        </p:nvSpPr>
        <p:spPr/>
        <p:txBody>
          <a:bodyPr/>
          <a:lstStyle/>
          <a:p>
            <a:r>
              <a:rPr lang="en-GB" smtClean="0">
                <a:solidFill>
                  <a:prstClr val="black">
                    <a:tint val="75000"/>
                  </a:prstClr>
                </a:solidFill>
              </a:rPr>
              <a:t>WORLD CLASS - through people, technology and dedication.</a:t>
            </a:r>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pPr algn="l"/>
            <a:r>
              <a:rPr lang="en-GB" smtClean="0">
                <a:solidFill>
                  <a:prstClr val="black">
                    <a:tint val="75000"/>
                  </a:prstClr>
                </a:solidFill>
              </a:rPr>
              <a:t>Page </a:t>
            </a:r>
            <a:fld id="{024B331B-EC80-4993-B848-09EE40C61000}" type="slidenum">
              <a:rPr lang="en-GB" smtClean="0">
                <a:solidFill>
                  <a:prstClr val="black">
                    <a:tint val="75000"/>
                  </a:prstClr>
                </a:solidFill>
              </a:rPr>
              <a:pPr algn="l"/>
              <a:t>‹#›</a:t>
            </a:fld>
            <a:endParaRPr lang="en-GB" dirty="0">
              <a:solidFill>
                <a:prstClr val="black">
                  <a:tint val="75000"/>
                </a:prstClr>
              </a:solidFill>
            </a:endParaRPr>
          </a:p>
        </p:txBody>
      </p:sp>
      <p:sp>
        <p:nvSpPr>
          <p:cNvPr id="9"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24519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The last slide">
    <p:bg>
      <p:bgPr>
        <a:solidFill>
          <a:schemeClr val="bg1"/>
        </a:solidFill>
        <a:effectLst/>
      </p:bgPr>
    </p:bg>
    <p:spTree>
      <p:nvGrpSpPr>
        <p:cNvPr id="1" name=""/>
        <p:cNvGrpSpPr/>
        <p:nvPr/>
      </p:nvGrpSpPr>
      <p:grpSpPr>
        <a:xfrm>
          <a:off x="0" y="0"/>
          <a:ext cx="0" cy="0"/>
          <a:chOff x="0" y="0"/>
          <a:chExt cx="0" cy="0"/>
        </a:xfrm>
      </p:grpSpPr>
      <p:pic>
        <p:nvPicPr>
          <p:cNvPr id="21" name="43_Foto" descr="kongsberg_ppt_151211_01_as-2.jpg"/>
          <p:cNvPicPr>
            <a:picLocks noChangeAspect="1"/>
          </p:cNvPicPr>
          <p:nvPr userDrawn="1"/>
        </p:nvPicPr>
        <p:blipFill>
          <a:blip r:embed="rId2" cstate="print"/>
          <a:stretch>
            <a:fillRect/>
          </a:stretch>
        </p:blipFill>
        <p:spPr>
          <a:xfrm>
            <a:off x="0" y="0"/>
            <a:ext cx="9906000" cy="6858000"/>
          </a:xfrm>
          <a:prstGeom prst="rect">
            <a:avLst/>
          </a:prstGeom>
        </p:spPr>
      </p:pic>
      <p:pic>
        <p:nvPicPr>
          <p:cNvPr id="13" name="43_Mønster" descr="43_mønster_1.png"/>
          <p:cNvPicPr>
            <a:picLocks noChangeAspect="1"/>
          </p:cNvPicPr>
          <p:nvPr userDrawn="1"/>
        </p:nvPicPr>
        <p:blipFill>
          <a:blip r:embed="rId3" cstate="print"/>
          <a:stretch>
            <a:fillRect/>
          </a:stretch>
        </p:blipFill>
        <p:spPr>
          <a:xfrm>
            <a:off x="408" y="292"/>
            <a:ext cx="9905181" cy="6857435"/>
          </a:xfrm>
          <a:prstGeom prst="rect">
            <a:avLst/>
          </a:prstGeom>
        </p:spPr>
      </p:pic>
      <p:sp>
        <p:nvSpPr>
          <p:cNvPr id="11" name="TekstSylinder 10"/>
          <p:cNvSpPr txBox="1"/>
          <p:nvPr userDrawn="1"/>
        </p:nvSpPr>
        <p:spPr>
          <a:xfrm>
            <a:off x="858000" y="3368941"/>
            <a:ext cx="3314913" cy="153888"/>
          </a:xfrm>
          <a:prstGeom prst="rect">
            <a:avLst/>
          </a:prstGeom>
          <a:noFill/>
        </p:spPr>
        <p:txBody>
          <a:bodyPr wrap="square" lIns="0" tIns="0" rIns="0" bIns="0" rtlCol="0">
            <a:spAutoFit/>
          </a:bodyPr>
          <a:lstStyle/>
          <a:p>
            <a:pPr algn="l" defTabSz="914249" fontAlgn="auto">
              <a:spcBef>
                <a:spcPts val="0"/>
              </a:spcBef>
              <a:spcAft>
                <a:spcPts val="0"/>
              </a:spcAft>
            </a:pPr>
            <a:r>
              <a:rPr lang="en-GB" sz="1000" b="1" noProof="1" smtClean="0">
                <a:solidFill>
                  <a:prstClr val="white"/>
                </a:solidFill>
                <a:latin typeface="Arial"/>
              </a:rPr>
              <a:t>kongsberg.com</a:t>
            </a:r>
            <a:endParaRPr lang="en-GB" sz="1000" b="1" noProof="1">
              <a:solidFill>
                <a:prstClr val="white"/>
              </a:solidFill>
              <a:latin typeface="Arial"/>
            </a:endParaRPr>
          </a:p>
        </p:txBody>
      </p:sp>
      <p:pic>
        <p:nvPicPr>
          <p:cNvPr id="22" name="43_Tittellogo" descr="kongsberg_logo_main_white_wmark.png"/>
          <p:cNvPicPr>
            <a:picLocks noChangeAspect="1"/>
          </p:cNvPicPr>
          <p:nvPr userDrawn="1"/>
        </p:nvPicPr>
        <p:blipFill>
          <a:blip r:embed="rId4" cstate="print"/>
          <a:stretch>
            <a:fillRect/>
          </a:stretch>
        </p:blipFill>
        <p:spPr>
          <a:xfrm>
            <a:off x="8481990" y="3060000"/>
            <a:ext cx="818587" cy="720000"/>
          </a:xfrm>
          <a:prstGeom prst="rect">
            <a:avLst/>
          </a:prstGeom>
        </p:spPr>
      </p:pic>
      <p:sp>
        <p:nvSpPr>
          <p:cNvPr id="9" name="conf"/>
          <p:cNvSpPr>
            <a:spLocks noGrp="1"/>
          </p:cNvSpPr>
          <p:nvPr>
            <p:ph type="body" sz="quarter" idx="22" hasCustomPrompt="1"/>
          </p:nvPr>
        </p:nvSpPr>
        <p:spPr>
          <a:xfrm>
            <a:off x="0" y="6696058"/>
            <a:ext cx="2340000" cy="162000"/>
          </a:xfrm>
          <a:blipFill dpi="0" rotWithShape="1">
            <a:blip r:embed="rId5"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43986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Content Placeholder 2"/>
          <p:cNvSpPr>
            <a:spLocks noGrp="1"/>
          </p:cNvSpPr>
          <p:nvPr>
            <p:ph sz="half" idx="1"/>
          </p:nvPr>
        </p:nvSpPr>
        <p:spPr>
          <a:xfrm>
            <a:off x="894292" y="1201739"/>
            <a:ext cx="3811058" cy="49609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Content Placeholder 3"/>
          <p:cNvSpPr>
            <a:spLocks noGrp="1"/>
          </p:cNvSpPr>
          <p:nvPr>
            <p:ph sz="half" idx="2"/>
          </p:nvPr>
        </p:nvSpPr>
        <p:spPr>
          <a:xfrm>
            <a:off x="4870450" y="1201739"/>
            <a:ext cx="3811058" cy="49609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Footer Placeholder 4"/>
          <p:cNvSpPr>
            <a:spLocks noGrp="1"/>
          </p:cNvSpPr>
          <p:nvPr>
            <p:ph type="ftr" sz="quarter" idx="10"/>
          </p:nvPr>
        </p:nvSpPr>
        <p:spPr/>
        <p:txBody>
          <a:bodyPr/>
          <a:lstStyle>
            <a:lvl1pPr>
              <a:defRPr/>
            </a:lvl1pPr>
          </a:lstStyle>
          <a:p>
            <a:pPr>
              <a:defRPr/>
            </a:pPr>
            <a:r>
              <a:rPr lang="en-US">
                <a:solidFill>
                  <a:prstClr val="black">
                    <a:tint val="75000"/>
                  </a:prstClr>
                </a:solidFill>
              </a:rPr>
              <a:t>WORLD CLASS – through people, technology and dedication</a:t>
            </a:r>
          </a:p>
        </p:txBody>
      </p:sp>
      <p:sp>
        <p:nvSpPr>
          <p:cNvPr id="6" name="Slide Number Placeholder 5"/>
          <p:cNvSpPr>
            <a:spLocks noGrp="1"/>
          </p:cNvSpPr>
          <p:nvPr>
            <p:ph type="sldNum" sz="quarter" idx="11"/>
          </p:nvPr>
        </p:nvSpPr>
        <p:spPr/>
        <p:txBody>
          <a:bodyPr/>
          <a:lstStyle>
            <a:lvl1pPr>
              <a:defRPr/>
            </a:lvl1pPr>
          </a:lstStyle>
          <a:p>
            <a:pPr>
              <a:defRPr/>
            </a:pPr>
            <a:r>
              <a:rPr lang="en-US">
                <a:solidFill>
                  <a:prstClr val="black">
                    <a:tint val="75000"/>
                  </a:prstClr>
                </a:solidFill>
              </a:rPr>
              <a:t>/ </a:t>
            </a:r>
            <a:fld id="{51BB985E-60B9-4920-B7F1-A5B208A714FB}" type="slidenum">
              <a:rPr lang="en-US">
                <a:solidFill>
                  <a:prstClr val="black">
                    <a:tint val="75000"/>
                  </a:prstClr>
                </a:solidFill>
              </a:rPr>
              <a:pPr>
                <a:defRPr/>
              </a:pPr>
              <a:t>‹#›</a:t>
            </a:fld>
            <a:r>
              <a:rPr lang="en-US">
                <a:solidFill>
                  <a:prstClr val="black">
                    <a:tint val="75000"/>
                  </a:prstClr>
                </a:solidFill>
              </a:rPr>
              <a:t> /</a:t>
            </a:r>
          </a:p>
        </p:txBody>
      </p:sp>
      <p:sp>
        <p:nvSpPr>
          <p:cNvPr id="7" name="Date Placeholder 6"/>
          <p:cNvSpPr>
            <a:spLocks noGrp="1"/>
          </p:cNvSpPr>
          <p:nvPr>
            <p:ph type="dt" sz="half" idx="12"/>
          </p:nvPr>
        </p:nvSpPr>
        <p:spPr/>
        <p:txBody>
          <a:bodyPr/>
          <a:lstStyle>
            <a:lvl1pPr>
              <a:defRPr/>
            </a:lvl1pPr>
          </a:lstStyle>
          <a:p>
            <a:pPr>
              <a:defRPr/>
            </a:pPr>
            <a:fld id="{9527E681-1C62-4B60-B2B7-4BEA1474AEEC}" type="datetime5">
              <a:rPr lang="en-GB">
                <a:solidFill>
                  <a:prstClr val="black">
                    <a:tint val="75000"/>
                  </a:prstClr>
                </a:solidFill>
              </a:rPr>
              <a:pPr>
                <a:defRPr/>
              </a:pPr>
              <a:t>28-Oct-14</a:t>
            </a:fld>
            <a:endParaRPr lang="en-US">
              <a:solidFill>
                <a:prstClr val="black">
                  <a:tint val="75000"/>
                </a:prstClr>
              </a:solidFill>
            </a:endParaRPr>
          </a:p>
        </p:txBody>
      </p:sp>
    </p:spTree>
    <p:extLst>
      <p:ext uri="{BB962C8B-B14F-4D97-AF65-F5344CB8AC3E}">
        <p14:creationId xmlns:p14="http://schemas.microsoft.com/office/powerpoint/2010/main" val="113375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6"/>
          <p:cNvSpPr>
            <a:spLocks noGrp="1" noChangeArrowheads="1"/>
          </p:cNvSpPr>
          <p:nvPr>
            <p:ph type="sldNum" sz="quarter" idx="10"/>
          </p:nvPr>
        </p:nvSpPr>
        <p:spPr/>
        <p:txBody>
          <a:bodyPr/>
          <a:lstStyle>
            <a:lvl1pPr algn="r">
              <a:defRPr/>
            </a:lvl1pPr>
          </a:lstStyle>
          <a:p>
            <a:pPr>
              <a:defRPr/>
            </a:pPr>
            <a:r>
              <a:rPr lang="en-US">
                <a:solidFill>
                  <a:prstClr val="black">
                    <a:tint val="75000"/>
                  </a:prstClr>
                </a:solidFill>
              </a:rPr>
              <a:t>/ </a:t>
            </a:r>
            <a:fld id="{1DE6DE67-6AA8-472F-841E-2A443977611C}" type="slidenum">
              <a:rPr lang="en-US">
                <a:solidFill>
                  <a:prstClr val="black">
                    <a:tint val="75000"/>
                  </a:prstClr>
                </a:solidFill>
              </a:rPr>
              <a:pPr>
                <a:defRPr/>
              </a:pPr>
              <a:t>‹#›</a:t>
            </a:fld>
            <a:r>
              <a:rPr lang="en-US">
                <a:solidFill>
                  <a:prstClr val="black">
                    <a:tint val="75000"/>
                  </a:prstClr>
                </a:solidFill>
              </a:rPr>
              <a:t> /</a:t>
            </a:r>
          </a:p>
        </p:txBody>
      </p:sp>
      <p:sp>
        <p:nvSpPr>
          <p:cNvPr id="5" name="Rectangle 13"/>
          <p:cNvSpPr>
            <a:spLocks noGrp="1" noChangeArrowheads="1"/>
          </p:cNvSpPr>
          <p:nvPr>
            <p:ph type="dt" sz="half" idx="11"/>
          </p:nvPr>
        </p:nvSpPr>
        <p:spPr/>
        <p:txBody>
          <a:bodyPr/>
          <a:lstStyle>
            <a:lvl1pPr>
              <a:defRPr/>
            </a:lvl1pPr>
          </a:lstStyle>
          <a:p>
            <a:pPr>
              <a:defRPr/>
            </a:pPr>
            <a:fld id="{55E7468F-0B00-4C3D-A462-A42E080EEE19}" type="datetime5">
              <a:rPr lang="en-GB">
                <a:solidFill>
                  <a:prstClr val="black">
                    <a:tint val="75000"/>
                  </a:prstClr>
                </a:solidFill>
              </a:rPr>
              <a:pPr>
                <a:defRPr/>
              </a:pPr>
              <a:t>28-Oct-14</a:t>
            </a:fld>
            <a:endParaRPr lang="en-US">
              <a:solidFill>
                <a:prstClr val="black">
                  <a:tint val="75000"/>
                </a:prstClr>
              </a:solidFill>
            </a:endParaRPr>
          </a:p>
        </p:txBody>
      </p:sp>
    </p:spTree>
    <p:extLst>
      <p:ext uri="{BB962C8B-B14F-4D97-AF65-F5344CB8AC3E}">
        <p14:creationId xmlns:p14="http://schemas.microsoft.com/office/powerpoint/2010/main" val="162902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18" name="1610_Foto" descr="kongsberg_ppt_221211_01_as_16x10-1.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28"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21" name="43_Foto" descr="kongsberg_ppt_151211_01_as-1.jpg"/>
          <p:cNvPicPr>
            <a:picLocks noChangeAspect="1"/>
          </p:cNvPicPr>
          <p:nvPr userDrawn="1"/>
        </p:nvPicPr>
        <p:blipFill>
          <a:blip r:embed="rId4" cstate="print"/>
          <a:stretch>
            <a:fillRect/>
          </a:stretch>
        </p:blipFill>
        <p:spPr>
          <a:xfrm>
            <a:off x="0" y="0"/>
            <a:ext cx="9906000" cy="6858000"/>
          </a:xfrm>
          <a:prstGeom prst="rect">
            <a:avLst/>
          </a:prstGeom>
        </p:spPr>
      </p:pic>
      <p:pic>
        <p:nvPicPr>
          <p:cNvPr id="26" name="43_Mønster" descr="43_mønster_1.png"/>
          <p:cNvPicPr>
            <a:picLocks noChangeAspect="1"/>
          </p:cNvPicPr>
          <p:nvPr userDrawn="1"/>
        </p:nvPicPr>
        <p:blipFill>
          <a:blip r:embed="rId5" cstate="print"/>
          <a:stretch>
            <a:fillRect/>
          </a:stretch>
        </p:blipFill>
        <p:spPr>
          <a:xfrm>
            <a:off x="408" y="295"/>
            <a:ext cx="9905181" cy="6857435"/>
          </a:xfrm>
          <a:prstGeom prst="rect">
            <a:avLst/>
          </a:prstGeom>
        </p:spPr>
      </p:pic>
      <p:pic>
        <p:nvPicPr>
          <p:cNvPr id="11" name="169_Foto" descr="kongsberg_ppt_151211_01_as_16x9-1.jpg" hidden="1"/>
          <p:cNvPicPr>
            <a:picLocks noChangeAspect="1"/>
          </p:cNvPicPr>
          <p:nvPr userDrawn="1"/>
        </p:nvPicPr>
        <p:blipFill>
          <a:blip r:embed="rId6" cstate="print"/>
          <a:stretch>
            <a:fillRect/>
          </a:stretch>
        </p:blipFill>
        <p:spPr>
          <a:xfrm>
            <a:off x="1504" y="0"/>
            <a:ext cx="9903065" cy="6858000"/>
          </a:xfrm>
          <a:prstGeom prst="rect">
            <a:avLst/>
          </a:prstGeom>
        </p:spPr>
      </p:pic>
      <p:pic>
        <p:nvPicPr>
          <p:cNvPr id="25" name="169_Mønster" descr="169_mønster1.png" hidden="1"/>
          <p:cNvPicPr>
            <a:picLocks noChangeAspect="1"/>
          </p:cNvPicPr>
          <p:nvPr userDrawn="1"/>
        </p:nvPicPr>
        <p:blipFill>
          <a:blip r:embed="rId7" cstate="print"/>
          <a:stretch>
            <a:fillRect/>
          </a:stretch>
        </p:blipFill>
        <p:spPr>
          <a:xfrm>
            <a:off x="2954"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7"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2" name="43_Tittellogo" descr="kongsberg_logo_main_white_wmark.png"/>
          <p:cNvPicPr>
            <a:picLocks noChangeAspect="1"/>
          </p:cNvPicPr>
          <p:nvPr userDrawn="1"/>
        </p:nvPicPr>
        <p:blipFill>
          <a:blip r:embed="rId8" cstate="print"/>
          <a:stretch>
            <a:fillRect/>
          </a:stretch>
        </p:blipFill>
        <p:spPr>
          <a:xfrm>
            <a:off x="8482025" y="3060000"/>
            <a:ext cx="818587" cy="720000"/>
          </a:xfrm>
          <a:prstGeom prst="rect">
            <a:avLst/>
          </a:prstGeom>
        </p:spPr>
      </p:pic>
      <p:pic>
        <p:nvPicPr>
          <p:cNvPr id="24"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conf"/>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6696456"/>
            <a:ext cx="9906000" cy="161544"/>
          </a:xfrm>
          <a:prstGeom prst="rect">
            <a:avLst/>
          </a:prstGeom>
        </p:spPr>
      </p:pic>
    </p:spTree>
    <p:extLst>
      <p:ext uri="{BB962C8B-B14F-4D97-AF65-F5344CB8AC3E}">
        <p14:creationId xmlns:p14="http://schemas.microsoft.com/office/powerpoint/2010/main" val="74264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title" preserve="1">
  <p:cSld name="Title slide light">
    <p:bg>
      <p:bgPr>
        <a:solidFill>
          <a:schemeClr val="bg1"/>
        </a:solidFill>
        <a:effectLst/>
      </p:bgPr>
    </p:bg>
    <p:spTree>
      <p:nvGrpSpPr>
        <p:cNvPr id="1" name=""/>
        <p:cNvGrpSpPr/>
        <p:nvPr/>
      </p:nvGrpSpPr>
      <p:grpSpPr>
        <a:xfrm>
          <a:off x="0" y="0"/>
          <a:ext cx="0" cy="0"/>
          <a:chOff x="0" y="0"/>
          <a:chExt cx="0" cy="0"/>
        </a:xfrm>
      </p:grpSpPr>
      <p:pic>
        <p:nvPicPr>
          <p:cNvPr id="25" name="169_Mønster" descr="169_mønster1_25p.png" hidden="1"/>
          <p:cNvPicPr>
            <a:picLocks noChangeAspect="1"/>
          </p:cNvPicPr>
          <p:nvPr userDrawn="1"/>
        </p:nvPicPr>
        <p:blipFill>
          <a:blip r:embed="rId2" cstate="print"/>
          <a:stretch>
            <a:fillRect/>
          </a:stretch>
        </p:blipFill>
        <p:spPr>
          <a:xfrm>
            <a:off x="1467" y="0"/>
            <a:ext cx="9903066" cy="6858000"/>
          </a:xfrm>
          <a:prstGeom prst="rect">
            <a:avLst/>
          </a:prstGeom>
        </p:spPr>
      </p:pic>
      <p:pic>
        <p:nvPicPr>
          <p:cNvPr id="23" name="43_Mønster" descr="43_mønster_1_25p.png"/>
          <p:cNvPicPr>
            <a:picLocks noChangeAspect="1"/>
          </p:cNvPicPr>
          <p:nvPr userDrawn="1"/>
        </p:nvPicPr>
        <p:blipFill>
          <a:blip r:embed="rId3" cstate="print"/>
          <a:stretch>
            <a:fillRect/>
          </a:stretch>
        </p:blipFill>
        <p:spPr>
          <a:xfrm>
            <a:off x="411" y="295"/>
            <a:ext cx="9905182" cy="6857435"/>
          </a:xfrm>
          <a:prstGeom prst="rect">
            <a:avLst/>
          </a:prstGeom>
        </p:spPr>
      </p:pic>
      <p:pic>
        <p:nvPicPr>
          <p:cNvPr id="16" name="1610_mønster" descr="1610_mønster1_25p.png" hidden="1"/>
          <p:cNvPicPr>
            <a:picLocks noChangeAspect="1"/>
          </p:cNvPicPr>
          <p:nvPr userDrawn="1"/>
        </p:nvPicPr>
        <p:blipFill>
          <a:blip r:embed="rId4" cstate="print"/>
          <a:stretch>
            <a:fillRect/>
          </a:stretch>
        </p:blipFill>
        <p:spPr>
          <a:xfrm>
            <a:off x="3713" y="2112"/>
            <a:ext cx="9898578" cy="6853776"/>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8" name="169_Tittellogo" descr="kongsberg_logo_main_full_col.png" hidden="1"/>
          <p:cNvPicPr>
            <a:picLocks/>
          </p:cNvPicPr>
          <p:nvPr userDrawn="1"/>
        </p:nvPicPr>
        <p:blipFill>
          <a:blip r:embed="rId5" cstate="print"/>
          <a:stretch>
            <a:fillRect/>
          </a:stretch>
        </p:blipFill>
        <p:spPr>
          <a:xfrm>
            <a:off x="8923200" y="3048000"/>
            <a:ext cx="655200" cy="763200"/>
          </a:xfrm>
          <a:prstGeom prst="rect">
            <a:avLst/>
          </a:prstGeom>
        </p:spPr>
      </p:pic>
      <p:pic>
        <p:nvPicPr>
          <p:cNvPr id="29" name="43_Tittellogo" descr="kongsberg_logo_main_full_col.png"/>
          <p:cNvPicPr>
            <a:picLocks noChangeAspect="1"/>
          </p:cNvPicPr>
          <p:nvPr userDrawn="1"/>
        </p:nvPicPr>
        <p:blipFill>
          <a:blip r:embed="rId5" cstate="print"/>
          <a:stretch>
            <a:fillRect/>
          </a:stretch>
        </p:blipFill>
        <p:spPr>
          <a:xfrm>
            <a:off x="8482025" y="3060000"/>
            <a:ext cx="818587" cy="720000"/>
          </a:xfrm>
          <a:prstGeom prst="rect">
            <a:avLst/>
          </a:prstGeom>
        </p:spPr>
      </p:pic>
      <p:pic>
        <p:nvPicPr>
          <p:cNvPr id="30" name="1610_Tittellogo" descr="kongsberg_logo_main_full_col.png" hidden="1"/>
          <p:cNvPicPr>
            <a:picLocks/>
          </p:cNvPicPr>
          <p:nvPr userDrawn="1"/>
        </p:nvPicPr>
        <p:blipFill>
          <a:blip r:embed="rId5" cstate="print"/>
          <a:stretch>
            <a:fillRect/>
          </a:stretch>
        </p:blipFill>
        <p:spPr>
          <a:xfrm>
            <a:off x="8923210" y="3088800"/>
            <a:ext cx="654870" cy="691200"/>
          </a:xfrm>
          <a:prstGeom prst="rect">
            <a:avLst/>
          </a:prstGeom>
        </p:spPr>
      </p:pic>
      <p:pic>
        <p:nvPicPr>
          <p:cNvPr id="11" name="conf"/>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696456"/>
            <a:ext cx="9906000" cy="161544"/>
          </a:xfrm>
          <a:prstGeom prst="rect">
            <a:avLst/>
          </a:prstGeom>
        </p:spPr>
      </p:pic>
    </p:spTree>
    <p:extLst>
      <p:ext uri="{BB962C8B-B14F-4D97-AF65-F5344CB8AC3E}">
        <p14:creationId xmlns:p14="http://schemas.microsoft.com/office/powerpoint/2010/main" val="22991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Title slide 27">
    <p:bg>
      <p:bgPr>
        <a:solidFill>
          <a:schemeClr val="bg1"/>
        </a:solidFill>
        <a:effectLst/>
      </p:bgPr>
    </p:bg>
    <p:spTree>
      <p:nvGrpSpPr>
        <p:cNvPr id="1" name=""/>
        <p:cNvGrpSpPr/>
        <p:nvPr/>
      </p:nvGrpSpPr>
      <p:grpSpPr>
        <a:xfrm>
          <a:off x="0" y="0"/>
          <a:ext cx="0" cy="0"/>
          <a:chOff x="0" y="0"/>
          <a:chExt cx="0" cy="0"/>
        </a:xfrm>
      </p:grpSpPr>
      <p:pic>
        <p:nvPicPr>
          <p:cNvPr id="4" name="Picture 11" descr="SimradEcho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54"/>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05326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type="title" preserve="1">
  <p:cSld name="Title slide 1">
    <p:bg>
      <p:bgPr>
        <a:solidFill>
          <a:schemeClr val="bg1"/>
        </a:solidFill>
        <a:effectLst/>
      </p:bgPr>
    </p:bg>
    <p:spTree>
      <p:nvGrpSpPr>
        <p:cNvPr id="1" name=""/>
        <p:cNvGrpSpPr/>
        <p:nvPr/>
      </p:nvGrpSpPr>
      <p:grpSpPr>
        <a:xfrm>
          <a:off x="0" y="0"/>
          <a:ext cx="0" cy="0"/>
          <a:chOff x="0" y="0"/>
          <a:chExt cx="0" cy="0"/>
        </a:xfrm>
      </p:grpSpPr>
      <p:pic>
        <p:nvPicPr>
          <p:cNvPr id="13" name="43_Foto" descr="kongsberg_ppt_04.010.jpg"/>
          <p:cNvPicPr>
            <a:picLocks noChangeAspect="1"/>
          </p:cNvPicPr>
          <p:nvPr userDrawn="1"/>
        </p:nvPicPr>
        <p:blipFill>
          <a:blip r:embed="rId2" cstate="print"/>
          <a:stretch>
            <a:fillRect/>
          </a:stretch>
        </p:blipFill>
        <p:spPr>
          <a:xfrm>
            <a:off x="0" y="0"/>
            <a:ext cx="9906000" cy="6858000"/>
          </a:xfrm>
          <a:prstGeom prst="rect">
            <a:avLst/>
          </a:prstGeom>
        </p:spPr>
      </p:pic>
      <p:pic>
        <p:nvPicPr>
          <p:cNvPr id="16" name="1610_Foto" descr="1.jpg" hidden="1"/>
          <p:cNvPicPr>
            <a:picLocks noChangeAspect="1"/>
          </p:cNvPicPr>
          <p:nvPr userDrawn="1"/>
        </p:nvPicPr>
        <p:blipFill>
          <a:blip r:embed="rId3" cstate="print"/>
          <a:stretch>
            <a:fillRect/>
          </a:stretch>
        </p:blipFill>
        <p:spPr>
          <a:xfrm>
            <a:off x="3302" y="1835"/>
            <a:ext cx="9899396" cy="6854344"/>
          </a:xfrm>
          <a:prstGeom prst="rect">
            <a:avLst/>
          </a:prstGeom>
        </p:spPr>
      </p:pic>
      <p:pic>
        <p:nvPicPr>
          <p:cNvPr id="15" name="1610_Mønster" descr="1610_mønster1.png" hidden="1"/>
          <p:cNvPicPr>
            <a:picLocks noChangeAspect="1"/>
          </p:cNvPicPr>
          <p:nvPr userDrawn="1"/>
        </p:nvPicPr>
        <p:blipFill>
          <a:blip r:embed="rId4" cstate="print"/>
          <a:stretch>
            <a:fillRect/>
          </a:stretch>
        </p:blipFill>
        <p:spPr>
          <a:xfrm>
            <a:off x="3718" y="2112"/>
            <a:ext cx="9898577" cy="6853776"/>
          </a:xfrm>
          <a:prstGeom prst="rect">
            <a:avLst/>
          </a:prstGeom>
        </p:spPr>
      </p:pic>
      <p:pic>
        <p:nvPicPr>
          <p:cNvPr id="12" name="43_Mønster" descr="43_mønster_1.png"/>
          <p:cNvPicPr>
            <a:picLocks noChangeAspect="1"/>
          </p:cNvPicPr>
          <p:nvPr userDrawn="1"/>
        </p:nvPicPr>
        <p:blipFill>
          <a:blip r:embed="rId5" cstate="print"/>
          <a:stretch>
            <a:fillRect/>
          </a:stretch>
        </p:blipFill>
        <p:spPr>
          <a:xfrm>
            <a:off x="411" y="295"/>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04" y="0"/>
            <a:ext cx="9903065" cy="6858000"/>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54"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8" name="43_Tittellogo" descr="kongsberg_logo_main_full_col.png"/>
          <p:cNvPicPr>
            <a:picLocks noChangeAspect="1"/>
          </p:cNvPicPr>
          <p:nvPr userDrawn="1"/>
        </p:nvPicPr>
        <p:blipFill>
          <a:blip r:embed="rId8" cstate="print"/>
          <a:stretch>
            <a:fillRect/>
          </a:stretch>
        </p:blipFill>
        <p:spPr>
          <a:xfrm>
            <a:off x="8482025" y="3060000"/>
            <a:ext cx="818587" cy="720000"/>
          </a:xfrm>
          <a:prstGeom prst="rect">
            <a:avLst/>
          </a:prstGeom>
        </p:spPr>
      </p:pic>
      <p:pic>
        <p:nvPicPr>
          <p:cNvPr id="20" name="169_Tittellogo" descr="kongsberg_logo_main_full_col.png" hidden="1"/>
          <p:cNvPicPr>
            <a:picLocks/>
          </p:cNvPicPr>
          <p:nvPr userDrawn="1"/>
        </p:nvPicPr>
        <p:blipFill>
          <a:blip r:embed="rId8" cstate="print"/>
          <a:stretch>
            <a:fillRect/>
          </a:stretch>
        </p:blipFill>
        <p:spPr>
          <a:xfrm>
            <a:off x="8923200" y="3048000"/>
            <a:ext cx="655200" cy="763200"/>
          </a:xfrm>
          <a:prstGeom prst="rect">
            <a:avLst/>
          </a:prstGeom>
        </p:spPr>
      </p:pic>
      <p:pic>
        <p:nvPicPr>
          <p:cNvPr id="21" name="1610_Tittellogo" descr="kongsberg_logo_main_full_col.png" hidden="1"/>
          <p:cNvPicPr>
            <a:picLocks/>
          </p:cNvPicPr>
          <p:nvPr userDrawn="1"/>
        </p:nvPicPr>
        <p:blipFill>
          <a:blip r:embed="rId8" cstate="print"/>
          <a:stretch>
            <a:fillRect/>
          </a:stretch>
        </p:blipFill>
        <p:spPr>
          <a:xfrm>
            <a:off x="8923210" y="3088800"/>
            <a:ext cx="654870" cy="691200"/>
          </a:xfrm>
          <a:prstGeom prst="rect">
            <a:avLst/>
          </a:prstGeom>
        </p:spPr>
      </p:pic>
      <p:pic>
        <p:nvPicPr>
          <p:cNvPr id="17" name="conf"/>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6696456"/>
            <a:ext cx="9906000" cy="161544"/>
          </a:xfrm>
          <a:prstGeom prst="rect">
            <a:avLst/>
          </a:prstGeom>
        </p:spPr>
      </p:pic>
    </p:spTree>
    <p:extLst>
      <p:ext uri="{BB962C8B-B14F-4D97-AF65-F5344CB8AC3E}">
        <p14:creationId xmlns:p14="http://schemas.microsoft.com/office/powerpoint/2010/main" val="170371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Pr>
        <a:solidFill>
          <a:schemeClr val="bg1"/>
        </a:solidFill>
        <a:effectLst/>
      </p:bgPr>
    </p:bg>
    <p:spTree>
      <p:nvGrpSpPr>
        <p:cNvPr id="1" name=""/>
        <p:cNvGrpSpPr/>
        <p:nvPr/>
      </p:nvGrpSpPr>
      <p:grpSpPr>
        <a:xfrm>
          <a:off x="0" y="0"/>
          <a:ext cx="0" cy="0"/>
          <a:chOff x="0" y="0"/>
          <a:chExt cx="0" cy="0"/>
        </a:xfrm>
      </p:grpSpPr>
      <p:pic>
        <p:nvPicPr>
          <p:cNvPr id="20" name="1610_Foto" descr="1.jpg" hidden="1"/>
          <p:cNvPicPr>
            <a:picLocks noChangeAspect="1"/>
          </p:cNvPicPr>
          <p:nvPr userDrawn="1"/>
        </p:nvPicPr>
        <p:blipFill>
          <a:blip r:embed="rId2" cstate="print"/>
          <a:stretch>
            <a:fillRect/>
          </a:stretch>
        </p:blipFill>
        <p:spPr>
          <a:xfrm>
            <a:off x="3302" y="1842"/>
            <a:ext cx="9899396" cy="6854341"/>
          </a:xfrm>
          <a:prstGeom prst="rect">
            <a:avLst/>
          </a:prstGeom>
        </p:spPr>
      </p:pic>
      <p:pic>
        <p:nvPicPr>
          <p:cNvPr id="16"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3"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2" name="43_Mønster" descr="43_mønster_1.png"/>
          <p:cNvPicPr>
            <a:picLocks noChangeAspect="1"/>
          </p:cNvPicPr>
          <p:nvPr userDrawn="1"/>
        </p:nvPicPr>
        <p:blipFill>
          <a:blip r:embed="rId5" cstate="print"/>
          <a:stretch>
            <a:fillRect/>
          </a:stretch>
        </p:blipFill>
        <p:spPr>
          <a:xfrm>
            <a:off x="411" y="295"/>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04" y="13"/>
            <a:ext cx="9903065"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54"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2"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4"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7" name="43_Tittellogo" descr="kongsberg_logo_main_full_col.png"/>
          <p:cNvPicPr>
            <a:picLocks noChangeAspect="1"/>
          </p:cNvPicPr>
          <p:nvPr userDrawn="1"/>
        </p:nvPicPr>
        <p:blipFill>
          <a:blip r:embed="rId9" cstate="print"/>
          <a:stretch>
            <a:fillRect/>
          </a:stretch>
        </p:blipFill>
        <p:spPr>
          <a:xfrm>
            <a:off x="8482025" y="3060000"/>
            <a:ext cx="818587" cy="720000"/>
          </a:xfrm>
          <a:prstGeom prst="rect">
            <a:avLst/>
          </a:prstGeom>
        </p:spPr>
      </p:pic>
      <p:pic>
        <p:nvPicPr>
          <p:cNvPr id="15" name="conf"/>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0" y="6696456"/>
            <a:ext cx="9906000" cy="161544"/>
          </a:xfrm>
          <a:prstGeom prst="rect">
            <a:avLst/>
          </a:prstGeom>
        </p:spPr>
      </p:pic>
    </p:spTree>
    <p:extLst>
      <p:ext uri="{BB962C8B-B14F-4D97-AF65-F5344CB8AC3E}">
        <p14:creationId xmlns:p14="http://schemas.microsoft.com/office/powerpoint/2010/main" val="210609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type="title" preserve="1">
  <p:cSld name="Title slide 3">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2"/>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5"/>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05" y="13"/>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39"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0"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1" name="43_Tittellogo" descr="kongsberg_logo_main_white_wmark.png"/>
          <p:cNvPicPr>
            <a:picLocks noChangeAspect="1"/>
          </p:cNvPicPr>
          <p:nvPr userDrawn="1"/>
        </p:nvPicPr>
        <p:blipFill>
          <a:blip r:embed="rId8" cstate="print"/>
          <a:stretch>
            <a:fillRect/>
          </a:stretch>
        </p:blipFill>
        <p:spPr>
          <a:xfrm>
            <a:off x="8482025" y="3060000"/>
            <a:ext cx="818587" cy="720000"/>
          </a:xfrm>
          <a:prstGeom prst="rect">
            <a:avLst/>
          </a:prstGeom>
        </p:spPr>
      </p:pic>
      <p:pic>
        <p:nvPicPr>
          <p:cNvPr id="22"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Tree>
    <p:extLst>
      <p:ext uri="{BB962C8B-B14F-4D97-AF65-F5344CB8AC3E}">
        <p14:creationId xmlns:p14="http://schemas.microsoft.com/office/powerpoint/2010/main" val="19281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type="title" preserve="1">
  <p:cSld name="Title slide 4">
    <p:bg>
      <p:bgPr>
        <a:solidFill>
          <a:schemeClr val="bg1"/>
        </a:solidFill>
        <a:effectLst/>
      </p:bgPr>
    </p:bg>
    <p:spTree>
      <p:nvGrpSpPr>
        <p:cNvPr id="1" name=""/>
        <p:cNvGrpSpPr/>
        <p:nvPr/>
      </p:nvGrpSpPr>
      <p:grpSpPr>
        <a:xfrm>
          <a:off x="0" y="0"/>
          <a:ext cx="0" cy="0"/>
          <a:chOff x="0" y="0"/>
          <a:chExt cx="0" cy="0"/>
        </a:xfrm>
      </p:grpSpPr>
      <p:pic>
        <p:nvPicPr>
          <p:cNvPr id="21" name="1610_Foto" descr="1.jpg" hidden="1"/>
          <p:cNvPicPr>
            <a:picLocks noChangeAspect="1"/>
          </p:cNvPicPr>
          <p:nvPr userDrawn="1"/>
        </p:nvPicPr>
        <p:blipFill>
          <a:blip r:embed="rId2" cstate="print"/>
          <a:stretch>
            <a:fillRect/>
          </a:stretch>
        </p:blipFill>
        <p:spPr>
          <a:xfrm>
            <a:off x="3302" y="1842"/>
            <a:ext cx="9899396" cy="6854341"/>
          </a:xfrm>
          <a:prstGeom prst="rect">
            <a:avLst/>
          </a:prstGeom>
        </p:spPr>
      </p:pic>
      <p:pic>
        <p:nvPicPr>
          <p:cNvPr id="20"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5"/>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05" y="13"/>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54"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8" name="43_Tittellogo" descr="kongsberg_logo_main_full_col.png"/>
          <p:cNvPicPr>
            <a:picLocks noChangeAspect="1"/>
          </p:cNvPicPr>
          <p:nvPr userDrawn="1"/>
        </p:nvPicPr>
        <p:blipFill>
          <a:blip r:embed="rId8" cstate="print"/>
          <a:stretch>
            <a:fillRect/>
          </a:stretch>
        </p:blipFill>
        <p:spPr>
          <a:xfrm>
            <a:off x="8482025" y="3060000"/>
            <a:ext cx="818587" cy="720000"/>
          </a:xfrm>
          <a:prstGeom prst="rect">
            <a:avLst/>
          </a:prstGeom>
        </p:spPr>
      </p:pic>
      <p:pic>
        <p:nvPicPr>
          <p:cNvPr id="22" name="169_Tittellogo" descr="kongsberg_logo_main_full_col.png" hidden="1"/>
          <p:cNvPicPr>
            <a:picLocks/>
          </p:cNvPicPr>
          <p:nvPr userDrawn="1"/>
        </p:nvPicPr>
        <p:blipFill>
          <a:blip r:embed="rId8" cstate="print"/>
          <a:stretch>
            <a:fillRect/>
          </a:stretch>
        </p:blipFill>
        <p:spPr>
          <a:xfrm>
            <a:off x="8923200" y="3048000"/>
            <a:ext cx="655200" cy="763200"/>
          </a:xfrm>
          <a:prstGeom prst="rect">
            <a:avLst/>
          </a:prstGeom>
        </p:spPr>
      </p:pic>
      <p:pic>
        <p:nvPicPr>
          <p:cNvPr id="23" name="1610_Tittellogo" descr="kongsberg_logo_main_full_col.png" hidden="1"/>
          <p:cNvPicPr>
            <a:picLocks/>
          </p:cNvPicPr>
          <p:nvPr userDrawn="1"/>
        </p:nvPicPr>
        <p:blipFill>
          <a:blip r:embed="rId8" cstate="print"/>
          <a:stretch>
            <a:fillRect/>
          </a:stretch>
        </p:blipFill>
        <p:spPr>
          <a:xfrm>
            <a:off x="8923210" y="3088800"/>
            <a:ext cx="654870" cy="691200"/>
          </a:xfrm>
          <a:prstGeom prst="rect">
            <a:avLst/>
          </a:prstGeom>
        </p:spPr>
      </p:pic>
      <p:pic>
        <p:nvPicPr>
          <p:cNvPr id="15" name="conf"/>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6696456"/>
            <a:ext cx="9906000" cy="161544"/>
          </a:xfrm>
          <a:prstGeom prst="rect">
            <a:avLst/>
          </a:prstGeom>
        </p:spPr>
      </p:pic>
    </p:spTree>
    <p:extLst>
      <p:ext uri="{BB962C8B-B14F-4D97-AF65-F5344CB8AC3E}">
        <p14:creationId xmlns:p14="http://schemas.microsoft.com/office/powerpoint/2010/main" val="208645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type="title" preserve="1">
  <p:cSld name="Title slide 5">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2"/>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5"/>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05" y="13"/>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54"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0"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1"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8482025" y="3060000"/>
            <a:ext cx="818587" cy="720000"/>
          </a:xfrm>
          <a:prstGeom prst="rect">
            <a:avLst/>
          </a:prstGeom>
        </p:spPr>
      </p:pic>
      <p:pic>
        <p:nvPicPr>
          <p:cNvPr id="17" name="conf"/>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6696456"/>
            <a:ext cx="9906000" cy="161544"/>
          </a:xfrm>
          <a:prstGeom prst="rect">
            <a:avLst/>
          </a:prstGeom>
        </p:spPr>
      </p:pic>
    </p:spTree>
    <p:extLst>
      <p:ext uri="{BB962C8B-B14F-4D97-AF65-F5344CB8AC3E}">
        <p14:creationId xmlns:p14="http://schemas.microsoft.com/office/powerpoint/2010/main" val="271543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type="title" preserve="1">
  <p:cSld name="Title slide 6">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2"/>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5"/>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05" y="13"/>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54"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43_Tittellogo" descr="kongsberg_logo_main_white_wmark.png"/>
          <p:cNvPicPr>
            <a:picLocks noChangeAspect="1"/>
          </p:cNvPicPr>
          <p:nvPr userDrawn="1"/>
        </p:nvPicPr>
        <p:blipFill>
          <a:blip r:embed="rId8" cstate="print"/>
          <a:stretch>
            <a:fillRect/>
          </a:stretch>
        </p:blipFill>
        <p:spPr>
          <a:xfrm>
            <a:off x="8482025" y="3060000"/>
            <a:ext cx="818587" cy="720000"/>
          </a:xfrm>
          <a:prstGeom prst="rect">
            <a:avLst/>
          </a:prstGeom>
        </p:spPr>
      </p:pic>
      <p:pic>
        <p:nvPicPr>
          <p:cNvPr id="21"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7" name="conf"/>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6696456"/>
            <a:ext cx="9906000" cy="161544"/>
          </a:xfrm>
          <a:prstGeom prst="rect">
            <a:avLst/>
          </a:prstGeom>
        </p:spPr>
      </p:pic>
    </p:spTree>
    <p:extLst>
      <p:ext uri="{BB962C8B-B14F-4D97-AF65-F5344CB8AC3E}">
        <p14:creationId xmlns:p14="http://schemas.microsoft.com/office/powerpoint/2010/main" val="1168856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type="title" preserve="1">
  <p:cSld name="Title slide 7">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2"/>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08" y="295"/>
            <a:ext cx="9905181"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05" y="13"/>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54" y="13"/>
            <a:ext cx="9903065" cy="6857999"/>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7" name="169_Tittellogo" descr="kongsberg_logo_main_full_col.png" hidden="1"/>
          <p:cNvPicPr preferRelativeResize="0">
            <a:picLocks/>
          </p:cNvPicPr>
          <p:nvPr userDrawn="1"/>
        </p:nvPicPr>
        <p:blipFill>
          <a:blip r:embed="rId8" cstate="print"/>
          <a:stretch>
            <a:fillRect/>
          </a:stretch>
        </p:blipFill>
        <p:spPr>
          <a:xfrm>
            <a:off x="8923210" y="3048000"/>
            <a:ext cx="654870" cy="768000"/>
          </a:xfrm>
          <a:prstGeom prst="rect">
            <a:avLst/>
          </a:prstGeom>
        </p:spPr>
      </p:pic>
      <p:pic>
        <p:nvPicPr>
          <p:cNvPr id="18" name="43_Tittellogo" descr="kongsberg_logo_main_full_col.png"/>
          <p:cNvPicPr>
            <a:picLocks noChangeAspect="1"/>
          </p:cNvPicPr>
          <p:nvPr userDrawn="1"/>
        </p:nvPicPr>
        <p:blipFill>
          <a:blip r:embed="rId8" cstate="print"/>
          <a:stretch>
            <a:fillRect/>
          </a:stretch>
        </p:blipFill>
        <p:spPr>
          <a:xfrm>
            <a:off x="8482025" y="3060000"/>
            <a:ext cx="818587" cy="720000"/>
          </a:xfrm>
          <a:prstGeom prst="rect">
            <a:avLst/>
          </a:prstGeom>
        </p:spPr>
      </p:pic>
      <p:pic>
        <p:nvPicPr>
          <p:cNvPr id="16" name="1610_Tittellogo" descr="kongsberg_logo_main_full_col.png" hidden="1"/>
          <p:cNvPicPr>
            <a:picLocks/>
          </p:cNvPicPr>
          <p:nvPr userDrawn="1"/>
        </p:nvPicPr>
        <p:blipFill>
          <a:blip r:embed="rId8" cstate="print"/>
          <a:stretch>
            <a:fillRect/>
          </a:stretch>
        </p:blipFill>
        <p:spPr>
          <a:xfrm>
            <a:off x="8923210" y="3088800"/>
            <a:ext cx="654870" cy="691200"/>
          </a:xfrm>
          <a:prstGeom prst="rect">
            <a:avLst/>
          </a:prstGeom>
        </p:spPr>
      </p:pic>
      <p:pic>
        <p:nvPicPr>
          <p:cNvPr id="19" name="conf"/>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6696456"/>
            <a:ext cx="9906000" cy="161544"/>
          </a:xfrm>
          <a:prstGeom prst="rect">
            <a:avLst/>
          </a:prstGeom>
        </p:spPr>
      </p:pic>
    </p:spTree>
    <p:extLst>
      <p:ext uri="{BB962C8B-B14F-4D97-AF65-F5344CB8AC3E}">
        <p14:creationId xmlns:p14="http://schemas.microsoft.com/office/powerpoint/2010/main" val="163206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type="title" preserve="1">
  <p:cSld name="Title slide 8">
    <p:bg>
      <p:bgPr>
        <a:solidFill>
          <a:schemeClr val="bg1"/>
        </a:solidFill>
        <a:effectLst/>
      </p:bgPr>
    </p:bg>
    <p:spTree>
      <p:nvGrpSpPr>
        <p:cNvPr id="1" name=""/>
        <p:cNvGrpSpPr/>
        <p:nvPr/>
      </p:nvGrpSpPr>
      <p:grpSpPr>
        <a:xfrm>
          <a:off x="0" y="0"/>
          <a:ext cx="0" cy="0"/>
          <a:chOff x="0" y="0"/>
          <a:chExt cx="0" cy="0"/>
        </a:xfrm>
      </p:grpSpPr>
      <p:pic>
        <p:nvPicPr>
          <p:cNvPr id="10" name="169_Foto" descr="1.jpg" hidden="1"/>
          <p:cNvPicPr>
            <a:picLocks noChangeAspect="1"/>
          </p:cNvPicPr>
          <p:nvPr userDrawn="1"/>
        </p:nvPicPr>
        <p:blipFill>
          <a:blip r:embed="rId2" cstate="print"/>
          <a:stretch>
            <a:fillRect/>
          </a:stretch>
        </p:blipFill>
        <p:spPr>
          <a:xfrm>
            <a:off x="1505" y="13"/>
            <a:ext cx="9903063" cy="6857999"/>
          </a:xfrm>
          <a:prstGeom prst="rect">
            <a:avLst/>
          </a:prstGeom>
        </p:spPr>
      </p:pic>
      <p:pic>
        <p:nvPicPr>
          <p:cNvPr id="9" name="169_Mønster" descr="169_mønster1.png" hidden="1"/>
          <p:cNvPicPr>
            <a:picLocks noChangeAspect="1"/>
          </p:cNvPicPr>
          <p:nvPr userDrawn="1"/>
        </p:nvPicPr>
        <p:blipFill>
          <a:blip r:embed="rId3" cstate="print"/>
          <a:stretch>
            <a:fillRect/>
          </a:stretch>
        </p:blipFill>
        <p:spPr>
          <a:xfrm>
            <a:off x="-769" y="2112"/>
            <a:ext cx="9903065" cy="6858000"/>
          </a:xfrm>
          <a:prstGeom prst="rect">
            <a:avLst/>
          </a:prstGeom>
        </p:spPr>
      </p:pic>
      <p:pic>
        <p:nvPicPr>
          <p:cNvPr id="15" name="1610_Foto" descr="1.jpg" hidden="1"/>
          <p:cNvPicPr>
            <a:picLocks noChangeAspect="1"/>
          </p:cNvPicPr>
          <p:nvPr userDrawn="1"/>
        </p:nvPicPr>
        <p:blipFill>
          <a:blip r:embed="rId4" cstate="print"/>
          <a:stretch>
            <a:fillRect/>
          </a:stretch>
        </p:blipFill>
        <p:spPr>
          <a:xfrm>
            <a:off x="3302" y="1842"/>
            <a:ext cx="9899396" cy="6854341"/>
          </a:xfrm>
          <a:prstGeom prst="rect">
            <a:avLst/>
          </a:prstGeom>
        </p:spPr>
      </p:pic>
      <p:pic>
        <p:nvPicPr>
          <p:cNvPr id="13" name="1610_Mønster" descr="1610_mønster1.png" hidden="1"/>
          <p:cNvPicPr>
            <a:picLocks noChangeAspect="1"/>
          </p:cNvPicPr>
          <p:nvPr userDrawn="1"/>
        </p:nvPicPr>
        <p:blipFill>
          <a:blip r:embed="rId5"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6"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7" cstate="print"/>
          <a:stretch>
            <a:fillRect/>
          </a:stretch>
        </p:blipFill>
        <p:spPr>
          <a:xfrm>
            <a:off x="411" y="295"/>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1"/>
          <p:cNvSpPr>
            <a:spLocks noGrp="1"/>
          </p:cNvSpPr>
          <p:nvPr>
            <p:ph type="subTitle" idx="1" hasCustomPrompt="1"/>
          </p:nvPr>
        </p:nvSpPr>
        <p:spPr>
          <a:xfrm>
            <a:off x="975000" y="1995716"/>
            <a:ext cx="84201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8482025" y="3060000"/>
            <a:ext cx="818587" cy="720000"/>
          </a:xfrm>
          <a:prstGeom prst="rect">
            <a:avLst/>
          </a:prstGeom>
        </p:spPr>
      </p:pic>
      <p:pic>
        <p:nvPicPr>
          <p:cNvPr id="18" name="conf"/>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6696456"/>
            <a:ext cx="9906000" cy="161544"/>
          </a:xfrm>
          <a:prstGeom prst="rect">
            <a:avLst/>
          </a:prstGeom>
        </p:spPr>
      </p:pic>
    </p:spTree>
    <p:extLst>
      <p:ext uri="{BB962C8B-B14F-4D97-AF65-F5344CB8AC3E}">
        <p14:creationId xmlns:p14="http://schemas.microsoft.com/office/powerpoint/2010/main" val="372189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usiness area">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429891"/>
            <a:ext cx="9906000" cy="3428156"/>
          </a:xfrm>
        </p:spPr>
        <p:txBody>
          <a:bodyPr/>
          <a:lstStyle>
            <a:lvl1pPr>
              <a:defRPr/>
            </a:lvl1pPr>
          </a:lstStyle>
          <a:p>
            <a:r>
              <a:rPr lang="en-GB" dirty="0" smtClean="0"/>
              <a:t>Picture (Size: 25,4 cm * 7,14 cm)</a:t>
            </a:r>
            <a:endParaRPr lang="en-GB" dirty="0"/>
          </a:p>
        </p:txBody>
      </p:sp>
      <p:sp>
        <p:nvSpPr>
          <p:cNvPr id="2" name="T1"/>
          <p:cNvSpPr>
            <a:spLocks noGrp="1"/>
          </p:cNvSpPr>
          <p:nvPr>
            <p:ph type="ctrTitle" hasCustomPrompt="1"/>
          </p:nvPr>
        </p:nvSpPr>
        <p:spPr>
          <a:xfrm>
            <a:off x="581183" y="1461821"/>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581184" y="1944221"/>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8"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373913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ivision">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429891"/>
            <a:ext cx="9906000" cy="3428156"/>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a:lvl1pPr>
          </a:lstStyle>
          <a:p>
            <a:r>
              <a:rPr lang="en-GB" dirty="0" smtClean="0"/>
              <a:t>Picture (Size: 25,4 cm * 7,14 cm)</a:t>
            </a:r>
          </a:p>
          <a:p>
            <a:endParaRPr lang="en-GB" dirty="0"/>
          </a:p>
        </p:txBody>
      </p:sp>
      <p:sp>
        <p:nvSpPr>
          <p:cNvPr id="2" name="T1"/>
          <p:cNvSpPr>
            <a:spLocks noGrp="1"/>
          </p:cNvSpPr>
          <p:nvPr>
            <p:ph type="ctrTitle" hasCustomPrompt="1"/>
          </p:nvPr>
        </p:nvSpPr>
        <p:spPr>
          <a:xfrm>
            <a:off x="581209" y="1461821"/>
            <a:ext cx="5938659"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581209" y="1944221"/>
            <a:ext cx="5938659"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13" name="Picture Placeholder 12"/>
          <p:cNvSpPr>
            <a:spLocks noGrp="1"/>
          </p:cNvSpPr>
          <p:nvPr>
            <p:ph type="pic" sz="quarter" idx="15" hasCustomPrompt="1"/>
          </p:nvPr>
        </p:nvSpPr>
        <p:spPr>
          <a:xfrm>
            <a:off x="6822627" y="1574463"/>
            <a:ext cx="3083413" cy="1708595"/>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500"/>
            </a:lvl1pPr>
          </a:lstStyle>
          <a:p>
            <a:r>
              <a:rPr lang="en-GB" dirty="0" smtClean="0"/>
              <a:t>Picture (Size: 7,91 cm * 4,75 cm)</a:t>
            </a:r>
          </a:p>
          <a:p>
            <a:endParaRPr lang="en-GB" dirty="0"/>
          </a:p>
        </p:txBody>
      </p:sp>
      <p:sp>
        <p:nvSpPr>
          <p:cNvPr id="9"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126672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1">
    <p:bg>
      <p:bgPr>
        <a:solidFill>
          <a:schemeClr val="bg1"/>
        </a:solidFill>
        <a:effectLst/>
      </p:bgPr>
    </p:bg>
    <p:spTree>
      <p:nvGrpSpPr>
        <p:cNvPr id="1" name=""/>
        <p:cNvGrpSpPr/>
        <p:nvPr/>
      </p:nvGrpSpPr>
      <p:grpSpPr>
        <a:xfrm>
          <a:off x="0" y="0"/>
          <a:ext cx="0" cy="0"/>
          <a:chOff x="0" y="0"/>
          <a:chExt cx="0" cy="0"/>
        </a:xfrm>
      </p:grpSpPr>
      <p:pic>
        <p:nvPicPr>
          <p:cNvPr id="13" name="43_Foto" descr="kongsberg_ppt_04.010.jpg"/>
          <p:cNvPicPr>
            <a:picLocks noChangeAspect="1"/>
          </p:cNvPicPr>
          <p:nvPr userDrawn="1"/>
        </p:nvPicPr>
        <p:blipFill>
          <a:blip r:embed="rId2" cstate="print"/>
          <a:stretch>
            <a:fillRect/>
          </a:stretch>
        </p:blipFill>
        <p:spPr>
          <a:xfrm>
            <a:off x="0" y="0"/>
            <a:ext cx="9906000" cy="6858000"/>
          </a:xfrm>
          <a:prstGeom prst="rect">
            <a:avLst/>
          </a:prstGeom>
        </p:spPr>
      </p:pic>
      <p:pic>
        <p:nvPicPr>
          <p:cNvPr id="16" name="1610_Foto" descr="1.jpg" hidden="1"/>
          <p:cNvPicPr>
            <a:picLocks noChangeAspect="1"/>
          </p:cNvPicPr>
          <p:nvPr userDrawn="1"/>
        </p:nvPicPr>
        <p:blipFill>
          <a:blip r:embed="rId3" cstate="print"/>
          <a:stretch>
            <a:fillRect/>
          </a:stretch>
        </p:blipFill>
        <p:spPr>
          <a:xfrm>
            <a:off x="3302" y="1835"/>
            <a:ext cx="9899396" cy="6854344"/>
          </a:xfrm>
          <a:prstGeom prst="rect">
            <a:avLst/>
          </a:prstGeom>
        </p:spPr>
      </p:pic>
      <p:pic>
        <p:nvPicPr>
          <p:cNvPr id="15" name="1610_Mønster" descr="1610_mønster1.png" hidden="1"/>
          <p:cNvPicPr>
            <a:picLocks noChangeAspect="1"/>
          </p:cNvPicPr>
          <p:nvPr userDrawn="1"/>
        </p:nvPicPr>
        <p:blipFill>
          <a:blip r:embed="rId4" cstate="print"/>
          <a:stretch>
            <a:fillRect/>
          </a:stretch>
        </p:blipFill>
        <p:spPr>
          <a:xfrm>
            <a:off x="3718" y="2112"/>
            <a:ext cx="9898577" cy="6853776"/>
          </a:xfrm>
          <a:prstGeom prst="rect">
            <a:avLst/>
          </a:prstGeom>
        </p:spPr>
      </p:pic>
      <p:pic>
        <p:nvPicPr>
          <p:cNvPr id="12" name="43_Mønster" descr="43_mønster_1.png"/>
          <p:cNvPicPr>
            <a:picLocks noChangeAspect="1"/>
          </p:cNvPicPr>
          <p:nvPr userDrawn="1"/>
        </p:nvPicPr>
        <p:blipFill>
          <a:blip r:embed="rId5" cstate="print"/>
          <a:stretch>
            <a:fillRect/>
          </a:stretch>
        </p:blipFill>
        <p:spPr>
          <a:xfrm>
            <a:off x="411" y="295"/>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12" y="0"/>
            <a:ext cx="9903065" cy="6858000"/>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49"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8" name="43_Tittellogo" descr="kongsberg_logo_main_full_col.png"/>
          <p:cNvPicPr>
            <a:picLocks noChangeAspect="1"/>
          </p:cNvPicPr>
          <p:nvPr userDrawn="1"/>
        </p:nvPicPr>
        <p:blipFill>
          <a:blip r:embed="rId8" cstate="print"/>
          <a:stretch>
            <a:fillRect/>
          </a:stretch>
        </p:blipFill>
        <p:spPr>
          <a:xfrm>
            <a:off x="8482033" y="3060000"/>
            <a:ext cx="818587" cy="720000"/>
          </a:xfrm>
          <a:prstGeom prst="rect">
            <a:avLst/>
          </a:prstGeom>
        </p:spPr>
      </p:pic>
      <p:pic>
        <p:nvPicPr>
          <p:cNvPr id="20" name="169_Tittellogo" descr="kongsberg_logo_main_full_col.png" hidden="1"/>
          <p:cNvPicPr>
            <a:picLocks/>
          </p:cNvPicPr>
          <p:nvPr userDrawn="1"/>
        </p:nvPicPr>
        <p:blipFill>
          <a:blip r:embed="rId8" cstate="print"/>
          <a:stretch>
            <a:fillRect/>
          </a:stretch>
        </p:blipFill>
        <p:spPr>
          <a:xfrm>
            <a:off x="8923200" y="3048000"/>
            <a:ext cx="655200" cy="763200"/>
          </a:xfrm>
          <a:prstGeom prst="rect">
            <a:avLst/>
          </a:prstGeom>
        </p:spPr>
      </p:pic>
      <p:pic>
        <p:nvPicPr>
          <p:cNvPr id="21" name="1610_Tittellogo" descr="kongsberg_logo_main_full_col.png" hidden="1"/>
          <p:cNvPicPr>
            <a:picLocks/>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84"/>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228666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usiness area">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429891"/>
            <a:ext cx="9906000" cy="3428156"/>
          </a:xfrm>
        </p:spPr>
        <p:txBody>
          <a:bodyPr/>
          <a:lstStyle>
            <a:lvl1pPr>
              <a:defRPr/>
            </a:lvl1pPr>
          </a:lstStyle>
          <a:p>
            <a:r>
              <a:rPr lang="en-GB" dirty="0" smtClean="0"/>
              <a:t>Picture (Size: 25,4 cm * 7,14 cm)</a:t>
            </a:r>
            <a:endParaRPr lang="en-GB" dirty="0"/>
          </a:p>
        </p:txBody>
      </p:sp>
      <p:sp>
        <p:nvSpPr>
          <p:cNvPr id="2" name="T1"/>
          <p:cNvSpPr>
            <a:spLocks noGrp="1"/>
          </p:cNvSpPr>
          <p:nvPr>
            <p:ph type="ctrTitle" hasCustomPrompt="1"/>
          </p:nvPr>
        </p:nvSpPr>
        <p:spPr>
          <a:xfrm>
            <a:off x="581183" y="1461821"/>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581184" y="1944221"/>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8"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57474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smtClean="0"/>
              <a:t>Click to add title</a:t>
            </a:r>
            <a:endParaRPr lang="en-GB" dirty="0"/>
          </a:p>
        </p:txBody>
      </p:sp>
      <p:sp>
        <p:nvSpPr>
          <p:cNvPr id="3" name="Content Placeholder 2"/>
          <p:cNvSpPr>
            <a:spLocks noGrp="1"/>
          </p:cNvSpPr>
          <p:nvPr>
            <p:ph idx="1" hasCustomPrompt="1"/>
          </p:nvPr>
        </p:nvSpPr>
        <p:spPr/>
        <p:txBody>
          <a:body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Date Placeholder 9"/>
          <p:cNvSpPr>
            <a:spLocks noGrp="1"/>
          </p:cNvSpPr>
          <p:nvPr>
            <p:ph type="dt" sz="half" idx="23"/>
          </p:nvPr>
        </p:nvSpPr>
        <p:spPr/>
        <p:txBody>
          <a:bodyPr/>
          <a:lstStyle/>
          <a:p>
            <a:r>
              <a:rPr lang="en-US" smtClean="0">
                <a:solidFill>
                  <a:prstClr val="black">
                    <a:tint val="75000"/>
                  </a:prstClr>
                </a:solidFill>
              </a:rPr>
              <a:t>01-November-12</a:t>
            </a:r>
            <a:endParaRPr lang="en-GB" dirty="0">
              <a:solidFill>
                <a:prstClr val="black">
                  <a:tint val="75000"/>
                </a:prstClr>
              </a:solidFill>
            </a:endParaRPr>
          </a:p>
        </p:txBody>
      </p:sp>
      <p:sp>
        <p:nvSpPr>
          <p:cNvPr id="12" name="Footer Placeholder 11"/>
          <p:cNvSpPr>
            <a:spLocks noGrp="1"/>
          </p:cNvSpPr>
          <p:nvPr>
            <p:ph type="ftr" sz="quarter" idx="25"/>
          </p:nvPr>
        </p:nvSpPr>
        <p:spPr/>
        <p:txBody>
          <a:bodyPr/>
          <a:lstStyle/>
          <a:p>
            <a:r>
              <a:rPr lang="en-US" smtClean="0">
                <a:solidFill>
                  <a:prstClr val="black">
                    <a:tint val="75000"/>
                  </a:prstClr>
                </a:solidFill>
              </a:rPr>
              <a:t>WORLD CLASS – through people, technology and dedication</a:t>
            </a:r>
            <a:endParaRPr lang="en-GB">
              <a:solidFill>
                <a:prstClr val="black">
                  <a:tint val="75000"/>
                </a:prstClr>
              </a:solidFill>
            </a:endParaRPr>
          </a:p>
        </p:txBody>
      </p:sp>
      <p:sp>
        <p:nvSpPr>
          <p:cNvPr id="8" name="TextBox 7"/>
          <p:cNvSpPr txBox="1"/>
          <p:nvPr userDrawn="1"/>
        </p:nvSpPr>
        <p:spPr>
          <a:xfrm>
            <a:off x="26918" y="6657989"/>
            <a:ext cx="2045770" cy="200043"/>
          </a:xfrm>
          <a:prstGeom prst="rect">
            <a:avLst/>
          </a:prstGeom>
          <a:noFill/>
        </p:spPr>
        <p:txBody>
          <a:bodyPr wrap="square" lIns="91429" tIns="45714" rIns="91429" bIns="45714" rtlCol="0">
            <a:spAutoFit/>
          </a:bodyPr>
          <a:lstStyle/>
          <a:p>
            <a:pPr algn="l" defTabSz="914288">
              <a:defRPr/>
            </a:pPr>
            <a:r>
              <a:rPr lang="nb-NO" sz="700" dirty="0" smtClean="0">
                <a:solidFill>
                  <a:prstClr val="black">
                    <a:lumMod val="50000"/>
                    <a:lumOff val="50000"/>
                  </a:prstClr>
                </a:solidFill>
                <a:latin typeface="Arial"/>
                <a:cs typeface="Arial" charset="0"/>
              </a:rPr>
              <a:t>© 2012 KONGSBERG – All rights reserved.</a:t>
            </a:r>
            <a:endParaRPr lang="nb-NO" sz="700" dirty="0">
              <a:solidFill>
                <a:prstClr val="black">
                  <a:lumMod val="50000"/>
                  <a:lumOff val="50000"/>
                </a:prstClr>
              </a:solidFill>
              <a:latin typeface="Arial"/>
              <a:cs typeface="Arial" charset="0"/>
            </a:endParaRPr>
          </a:p>
        </p:txBody>
      </p:sp>
      <p:sp>
        <p:nvSpPr>
          <p:cNvPr id="13" name="Slide Number Placeholder 5"/>
          <p:cNvSpPr>
            <a:spLocks noGrp="1"/>
          </p:cNvSpPr>
          <p:nvPr>
            <p:ph type="sldNum" sz="quarter" idx="12"/>
          </p:nvPr>
        </p:nvSpPr>
        <p:spPr>
          <a:xfrm>
            <a:off x="581229" y="6363823"/>
            <a:ext cx="1010753" cy="108203"/>
          </a:xfrm>
        </p:spPr>
        <p:txBody>
          <a:bodyPr/>
          <a:lstStyle/>
          <a:p>
            <a:pPr algn="l"/>
            <a:r>
              <a:rPr lang="en-GB" dirty="0" smtClean="0">
                <a:solidFill>
                  <a:prstClr val="black">
                    <a:tint val="75000"/>
                  </a:prstClr>
                </a:solidFill>
              </a:rPr>
              <a:t>Side </a:t>
            </a:r>
            <a:fld id="{024B331B-EC80-4993-B848-09EE40C61000}" type="slidenum">
              <a:rPr lang="en-GB" smtClean="0">
                <a:solidFill>
                  <a:prstClr val="black">
                    <a:tint val="75000"/>
                  </a:prstClr>
                </a:solidFill>
              </a:rPr>
              <a:pPr algn="l"/>
              <a:t>‹#›</a:t>
            </a:fld>
            <a:endParaRPr lang="en-GB" dirty="0">
              <a:solidFill>
                <a:prstClr val="black">
                  <a:tint val="75000"/>
                </a:prstClr>
              </a:solidFill>
            </a:endParaRPr>
          </a:p>
        </p:txBody>
      </p:sp>
    </p:spTree>
    <p:extLst>
      <p:ext uri="{BB962C8B-B14F-4D97-AF65-F5344CB8AC3E}">
        <p14:creationId xmlns:p14="http://schemas.microsoft.com/office/powerpoint/2010/main" val="1041917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smtClean="0"/>
              <a:t>Click to add title</a:t>
            </a:r>
            <a:endParaRPr lang="en-GB" dirty="0"/>
          </a:p>
        </p:txBody>
      </p:sp>
      <p:sp>
        <p:nvSpPr>
          <p:cNvPr id="8" name="Content Placeholder 2"/>
          <p:cNvSpPr>
            <a:spLocks noGrp="1"/>
          </p:cNvSpPr>
          <p:nvPr>
            <p:ph idx="1" hasCustomPrompt="1"/>
          </p:nvPr>
        </p:nvSpPr>
        <p:spPr>
          <a:xfrm>
            <a:off x="4775813" y="1672311"/>
            <a:ext cx="4077621" cy="4149604"/>
          </a:xfrm>
        </p:spPr>
        <p:txBody>
          <a:bodyPr/>
          <a:lstStyle/>
          <a:p>
            <a:pPr lvl="0"/>
            <a:r>
              <a:rPr lang="en-GB" smtClean="0"/>
              <a:t>Click to add text</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9" name="Content Placeholder 2"/>
          <p:cNvSpPr>
            <a:spLocks noGrp="1"/>
          </p:cNvSpPr>
          <p:nvPr>
            <p:ph idx="13" hasCustomPrompt="1"/>
          </p:nvPr>
        </p:nvSpPr>
        <p:spPr>
          <a:xfrm>
            <a:off x="581221" y="1672311"/>
            <a:ext cx="4068557" cy="4149604"/>
          </a:xfrm>
        </p:spPr>
        <p:txBody>
          <a:bodyPr/>
          <a:lstStyle>
            <a:lvl1pPr>
              <a:defRPr/>
            </a:lvl1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2" name="Date Placeholder 3"/>
          <p:cNvSpPr>
            <a:spLocks noGrp="1"/>
          </p:cNvSpPr>
          <p:nvPr>
            <p:ph type="dt" sz="half" idx="10"/>
          </p:nvPr>
        </p:nvSpPr>
        <p:spPr>
          <a:xfrm>
            <a:off x="1880048" y="6363841"/>
            <a:ext cx="1010753" cy="143629"/>
          </a:xfrm>
        </p:spPr>
        <p:txBody>
          <a:bodyPr>
            <a:normAutofit/>
          </a:bodyPr>
          <a:lstStyle/>
          <a:p>
            <a:r>
              <a:rPr lang="en-US" smtClean="0">
                <a:solidFill>
                  <a:prstClr val="black">
                    <a:tint val="75000"/>
                  </a:prstClr>
                </a:solidFill>
              </a:rPr>
              <a:t>01-November-12</a:t>
            </a:r>
            <a:endParaRPr lang="en-GB">
              <a:solidFill>
                <a:prstClr val="black">
                  <a:tint val="75000"/>
                </a:prstClr>
              </a:solidFill>
            </a:endParaRPr>
          </a:p>
        </p:txBody>
      </p:sp>
      <p:sp>
        <p:nvSpPr>
          <p:cNvPr id="13" name="Footer Placeholder 4"/>
          <p:cNvSpPr>
            <a:spLocks noGrp="1"/>
          </p:cNvSpPr>
          <p:nvPr>
            <p:ph type="ftr" sz="quarter" idx="11"/>
          </p:nvPr>
        </p:nvSpPr>
        <p:spPr>
          <a:xfrm>
            <a:off x="3158606" y="6363841"/>
            <a:ext cx="5694828" cy="143629"/>
          </a:xfrm>
        </p:spPr>
        <p:txBody>
          <a:bodyPr>
            <a:normAutofit/>
          </a:bodyPr>
          <a:lstStyle/>
          <a:p>
            <a:r>
              <a:rPr lang="en-US" smtClean="0">
                <a:solidFill>
                  <a:prstClr val="black">
                    <a:tint val="75000"/>
                  </a:prstClr>
                </a:solidFill>
              </a:rPr>
              <a:t>WORLD CLASS – through people, technology and dedication</a:t>
            </a:r>
            <a:endParaRPr lang="en-GB">
              <a:solidFill>
                <a:prstClr val="black">
                  <a:tint val="75000"/>
                </a:prstClr>
              </a:solidFill>
            </a:endParaRPr>
          </a:p>
        </p:txBody>
      </p:sp>
      <p:sp>
        <p:nvSpPr>
          <p:cNvPr id="14" name="Slide Number Placeholder 5"/>
          <p:cNvSpPr>
            <a:spLocks noGrp="1"/>
          </p:cNvSpPr>
          <p:nvPr>
            <p:ph type="sldNum" sz="quarter" idx="12"/>
          </p:nvPr>
        </p:nvSpPr>
        <p:spPr>
          <a:xfrm>
            <a:off x="581235" y="6363841"/>
            <a:ext cx="1010753" cy="143629"/>
          </a:xfrm>
        </p:spPr>
        <p:txBody>
          <a:bodyPr>
            <a:normAutofit/>
          </a:bodyPr>
          <a:lstStyle/>
          <a:p>
            <a:pPr algn="l"/>
            <a:r>
              <a:rPr lang="en-GB" dirty="0" smtClean="0">
                <a:solidFill>
                  <a:prstClr val="black">
                    <a:tint val="75000"/>
                  </a:prstClr>
                </a:solidFill>
              </a:rPr>
              <a:t>Page </a:t>
            </a:r>
            <a:fld id="{024B331B-EC80-4993-B848-09EE40C61000}" type="slidenum">
              <a:rPr lang="en-GB" smtClean="0">
                <a:solidFill>
                  <a:prstClr val="black">
                    <a:tint val="75000"/>
                  </a:prstClr>
                </a:solidFill>
              </a:rPr>
              <a:pPr algn="l"/>
              <a:t>‹#›</a:t>
            </a:fld>
            <a:endParaRPr lang="en-GB" dirty="0">
              <a:solidFill>
                <a:prstClr val="black">
                  <a:tint val="75000"/>
                </a:prstClr>
              </a:solidFill>
            </a:endParaRPr>
          </a:p>
        </p:txBody>
      </p:sp>
      <p:sp>
        <p:nvSpPr>
          <p:cNvPr id="10"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99070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1186" y="520271"/>
            <a:ext cx="8272250" cy="1152000"/>
          </a:xfrm>
        </p:spPr>
        <p:txBody>
          <a:bodyPr/>
          <a:lstStyle>
            <a:lvl1pPr>
              <a:defRPr/>
            </a:lvl1pPr>
          </a:lstStyle>
          <a:p>
            <a:r>
              <a:rPr lang="en-GB" smtClean="0"/>
              <a:t>Click to add title</a:t>
            </a:r>
            <a:endParaRPr lang="en-GB" dirty="0"/>
          </a:p>
        </p:txBody>
      </p:sp>
      <p:sp>
        <p:nvSpPr>
          <p:cNvPr id="7" name="Date Placeholder 3"/>
          <p:cNvSpPr>
            <a:spLocks noGrp="1"/>
          </p:cNvSpPr>
          <p:nvPr>
            <p:ph type="dt" sz="half" idx="10"/>
          </p:nvPr>
        </p:nvSpPr>
        <p:spPr>
          <a:xfrm>
            <a:off x="1880048" y="6363841"/>
            <a:ext cx="1010753" cy="143629"/>
          </a:xfrm>
        </p:spPr>
        <p:txBody>
          <a:bodyPr>
            <a:normAutofit/>
          </a:bodyPr>
          <a:lstStyle/>
          <a:p>
            <a:r>
              <a:rPr lang="en-US" smtClean="0">
                <a:solidFill>
                  <a:prstClr val="black">
                    <a:tint val="75000"/>
                  </a:prstClr>
                </a:solidFill>
              </a:rPr>
              <a:t>01-November-12</a:t>
            </a:r>
            <a:endParaRPr lang="en-GB">
              <a:solidFill>
                <a:prstClr val="black">
                  <a:tint val="75000"/>
                </a:prstClr>
              </a:solidFill>
            </a:endParaRPr>
          </a:p>
        </p:txBody>
      </p:sp>
      <p:sp>
        <p:nvSpPr>
          <p:cNvPr id="8" name="Footer Placeholder 4"/>
          <p:cNvSpPr>
            <a:spLocks noGrp="1"/>
          </p:cNvSpPr>
          <p:nvPr>
            <p:ph type="ftr" sz="quarter" idx="11"/>
          </p:nvPr>
        </p:nvSpPr>
        <p:spPr>
          <a:xfrm>
            <a:off x="3158606" y="6363841"/>
            <a:ext cx="5694828" cy="143629"/>
          </a:xfrm>
        </p:spPr>
        <p:txBody>
          <a:bodyPr>
            <a:normAutofit/>
          </a:bodyPr>
          <a:lstStyle/>
          <a:p>
            <a:r>
              <a:rPr lang="en-US" smtClean="0">
                <a:solidFill>
                  <a:prstClr val="black">
                    <a:tint val="75000"/>
                  </a:prstClr>
                </a:solidFill>
              </a:rPr>
              <a:t>WORLD CLASS – through people, technology and dedication</a:t>
            </a:r>
            <a:endParaRPr lang="en-GB">
              <a:solidFill>
                <a:prstClr val="black">
                  <a:tint val="75000"/>
                </a:prstClr>
              </a:solidFill>
            </a:endParaRPr>
          </a:p>
        </p:txBody>
      </p:sp>
      <p:sp>
        <p:nvSpPr>
          <p:cNvPr id="9" name="Slide Number Placeholder 5"/>
          <p:cNvSpPr>
            <a:spLocks noGrp="1"/>
          </p:cNvSpPr>
          <p:nvPr>
            <p:ph type="sldNum" sz="quarter" idx="12"/>
          </p:nvPr>
        </p:nvSpPr>
        <p:spPr>
          <a:xfrm>
            <a:off x="581235" y="6363841"/>
            <a:ext cx="1010753" cy="143629"/>
          </a:xfrm>
        </p:spPr>
        <p:txBody>
          <a:bodyPr>
            <a:normAutofit/>
          </a:bodyPr>
          <a:lstStyle/>
          <a:p>
            <a:pPr algn="l"/>
            <a:r>
              <a:rPr lang="en-GB" dirty="0" smtClean="0">
                <a:solidFill>
                  <a:prstClr val="black">
                    <a:tint val="75000"/>
                  </a:prstClr>
                </a:solidFill>
              </a:rPr>
              <a:t>Page </a:t>
            </a:r>
            <a:fld id="{024B331B-EC80-4993-B848-09EE40C61000}" type="slidenum">
              <a:rPr lang="en-GB" smtClean="0">
                <a:solidFill>
                  <a:prstClr val="black">
                    <a:tint val="75000"/>
                  </a:prstClr>
                </a:solidFill>
              </a:rPr>
              <a:pPr algn="l"/>
              <a:t>‹#›</a:t>
            </a:fld>
            <a:endParaRPr lang="en-GB" dirty="0">
              <a:solidFill>
                <a:prstClr val="black">
                  <a:tint val="75000"/>
                </a:prstClr>
              </a:solidFill>
            </a:endParaRPr>
          </a:p>
        </p:txBody>
      </p:sp>
      <p:sp>
        <p:nvSpPr>
          <p:cNvPr id="10"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12997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Empty  ">
    <p:spTree>
      <p:nvGrpSpPr>
        <p:cNvPr id="1" name=""/>
        <p:cNvGrpSpPr/>
        <p:nvPr/>
      </p:nvGrpSpPr>
      <p:grpSpPr>
        <a:xfrm>
          <a:off x="0" y="0"/>
          <a:ext cx="0" cy="0"/>
          <a:chOff x="0" y="0"/>
          <a:chExt cx="0" cy="0"/>
        </a:xfrm>
      </p:grpSpPr>
      <p:sp>
        <p:nvSpPr>
          <p:cNvPr id="9" name="Date Placeholder 3"/>
          <p:cNvSpPr>
            <a:spLocks noGrp="1"/>
          </p:cNvSpPr>
          <p:nvPr>
            <p:ph type="dt" sz="half" idx="10"/>
          </p:nvPr>
        </p:nvSpPr>
        <p:spPr>
          <a:xfrm>
            <a:off x="1880048" y="6363841"/>
            <a:ext cx="1010753" cy="143629"/>
          </a:xfrm>
        </p:spPr>
        <p:txBody>
          <a:bodyPr>
            <a:normAutofit/>
          </a:bodyPr>
          <a:lstStyle/>
          <a:p>
            <a:r>
              <a:rPr lang="en-US" smtClean="0">
                <a:solidFill>
                  <a:prstClr val="black">
                    <a:tint val="75000"/>
                  </a:prstClr>
                </a:solidFill>
              </a:rPr>
              <a:t>01-November-12</a:t>
            </a:r>
            <a:endParaRPr lang="en-GB">
              <a:solidFill>
                <a:prstClr val="black">
                  <a:tint val="75000"/>
                </a:prstClr>
              </a:solidFill>
            </a:endParaRPr>
          </a:p>
        </p:txBody>
      </p:sp>
      <p:sp>
        <p:nvSpPr>
          <p:cNvPr id="10" name="Footer Placeholder 4"/>
          <p:cNvSpPr>
            <a:spLocks noGrp="1"/>
          </p:cNvSpPr>
          <p:nvPr>
            <p:ph type="ftr" sz="quarter" idx="11"/>
          </p:nvPr>
        </p:nvSpPr>
        <p:spPr>
          <a:xfrm>
            <a:off x="3158606" y="6363841"/>
            <a:ext cx="5694828" cy="143629"/>
          </a:xfrm>
        </p:spPr>
        <p:txBody>
          <a:bodyPr>
            <a:normAutofit/>
          </a:bodyPr>
          <a:lstStyle/>
          <a:p>
            <a:r>
              <a:rPr lang="en-US" smtClean="0">
                <a:solidFill>
                  <a:prstClr val="black">
                    <a:tint val="75000"/>
                  </a:prstClr>
                </a:solidFill>
              </a:rPr>
              <a:t>WORLD CLASS – through people, technology and dedication</a:t>
            </a:r>
            <a:endParaRPr lang="en-GB">
              <a:solidFill>
                <a:prstClr val="black">
                  <a:tint val="75000"/>
                </a:prstClr>
              </a:solidFill>
            </a:endParaRPr>
          </a:p>
        </p:txBody>
      </p:sp>
      <p:sp>
        <p:nvSpPr>
          <p:cNvPr id="11" name="Slide Number Placeholder 5"/>
          <p:cNvSpPr>
            <a:spLocks noGrp="1"/>
          </p:cNvSpPr>
          <p:nvPr>
            <p:ph type="sldNum" sz="quarter" idx="12"/>
          </p:nvPr>
        </p:nvSpPr>
        <p:spPr>
          <a:xfrm>
            <a:off x="581235" y="6363841"/>
            <a:ext cx="1010753" cy="143629"/>
          </a:xfrm>
        </p:spPr>
        <p:txBody>
          <a:bodyPr>
            <a:normAutofit/>
          </a:bodyPr>
          <a:lstStyle/>
          <a:p>
            <a:pPr algn="l"/>
            <a:r>
              <a:rPr lang="en-GB" dirty="0" smtClean="0">
                <a:solidFill>
                  <a:prstClr val="black">
                    <a:tint val="75000"/>
                  </a:prstClr>
                </a:solidFill>
              </a:rPr>
              <a:t>Page </a:t>
            </a:r>
            <a:fld id="{024B331B-EC80-4993-B848-09EE40C61000}" type="slidenum">
              <a:rPr lang="en-GB" smtClean="0">
                <a:solidFill>
                  <a:prstClr val="black">
                    <a:tint val="75000"/>
                  </a:prstClr>
                </a:solidFill>
              </a:rPr>
              <a:pPr algn="l"/>
              <a:t>‹#›</a:t>
            </a:fld>
            <a:endParaRPr lang="en-GB" dirty="0">
              <a:solidFill>
                <a:prstClr val="black">
                  <a:tint val="75000"/>
                </a:prstClr>
              </a:solidFill>
            </a:endParaRPr>
          </a:p>
        </p:txBody>
      </p:sp>
      <p:sp>
        <p:nvSpPr>
          <p:cNvPr id="6"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52955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Title and picture (Bright picture)">
    <p:bg>
      <p:bgPr>
        <a:solidFill>
          <a:schemeClr val="bg1"/>
        </a:solidFill>
        <a:effectLst/>
      </p:bgPr>
    </p:bg>
    <p:spTree>
      <p:nvGrpSpPr>
        <p:cNvPr id="1" name=""/>
        <p:cNvGrpSpPr/>
        <p:nvPr/>
      </p:nvGrpSpPr>
      <p:grpSpPr>
        <a:xfrm>
          <a:off x="0" y="0"/>
          <a:ext cx="0" cy="0"/>
          <a:chOff x="0" y="0"/>
          <a:chExt cx="0" cy="0"/>
        </a:xfrm>
      </p:grpSpPr>
      <p:sp>
        <p:nvSpPr>
          <p:cNvPr id="12" name="Plassholder for bilde 12"/>
          <p:cNvSpPr>
            <a:spLocks noGrp="1"/>
          </p:cNvSpPr>
          <p:nvPr>
            <p:ph type="pic" sz="quarter" idx="24"/>
          </p:nvPr>
        </p:nvSpPr>
        <p:spPr>
          <a:xfrm>
            <a:off x="0" y="0"/>
            <a:ext cx="9906000" cy="6859200"/>
          </a:xfrm>
        </p:spPr>
        <p:txBody>
          <a:bodyPr/>
          <a:lstStyle/>
          <a:p>
            <a:r>
              <a:rPr lang="en-US" smtClean="0"/>
              <a:t>Click icon to add picture</a:t>
            </a:r>
            <a:endParaRPr lang="nb-NO"/>
          </a:p>
        </p:txBody>
      </p:sp>
      <p:sp>
        <p:nvSpPr>
          <p:cNvPr id="2" name="Title 1"/>
          <p:cNvSpPr>
            <a:spLocks noGrp="1"/>
          </p:cNvSpPr>
          <p:nvPr>
            <p:ph type="title" hasCustomPrompt="1"/>
          </p:nvPr>
        </p:nvSpPr>
        <p:spPr>
          <a:xfrm>
            <a:off x="581186" y="520282"/>
            <a:ext cx="8272250" cy="1276547"/>
          </a:xfrm>
        </p:spPr>
        <p:txBody>
          <a:bodyPr/>
          <a:lstStyle>
            <a:lvl1pPr>
              <a:defRPr>
                <a:solidFill>
                  <a:schemeClr val="tx1"/>
                </a:solidFill>
              </a:defRPr>
            </a:lvl1pPr>
          </a:lstStyle>
          <a:p>
            <a:r>
              <a:rPr lang="en-GB" smtClean="0"/>
              <a:t>Click to add title</a:t>
            </a:r>
            <a:endParaRPr lang="en-GB" dirty="0"/>
          </a:p>
        </p:txBody>
      </p:sp>
      <p:sp>
        <p:nvSpPr>
          <p:cNvPr id="6" name="logo_over_bilde"/>
          <p:cNvSpPr>
            <a:spLocks noGrp="1"/>
          </p:cNvSpPr>
          <p:nvPr>
            <p:ph type="body" sz="quarter" idx="25" hasCustomPrompt="1"/>
          </p:nvPr>
        </p:nvSpPr>
        <p:spPr>
          <a:xfrm>
            <a:off x="9009001" y="223200"/>
            <a:ext cx="6123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8" name="conf"/>
          <p:cNvSpPr>
            <a:spLocks noGrp="1"/>
          </p:cNvSpPr>
          <p:nvPr>
            <p:ph type="body" sz="quarter" idx="22" hasCustomPrompt="1"/>
          </p:nvPr>
        </p:nvSpPr>
        <p:spPr>
          <a:xfrm>
            <a:off x="0" y="6696058"/>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40342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Title and picture (Dark picture)">
    <p:bg>
      <p:bgPr>
        <a:solidFill>
          <a:schemeClr val="bg1"/>
        </a:solidFill>
        <a:effectLst/>
      </p:bgPr>
    </p:bg>
    <p:spTree>
      <p:nvGrpSpPr>
        <p:cNvPr id="1" name=""/>
        <p:cNvGrpSpPr/>
        <p:nvPr/>
      </p:nvGrpSpPr>
      <p:grpSpPr>
        <a:xfrm>
          <a:off x="0" y="0"/>
          <a:ext cx="0" cy="0"/>
          <a:chOff x="0" y="0"/>
          <a:chExt cx="0" cy="0"/>
        </a:xfrm>
      </p:grpSpPr>
      <p:sp>
        <p:nvSpPr>
          <p:cNvPr id="13" name="Plassholder for bilde 12"/>
          <p:cNvSpPr>
            <a:spLocks noGrp="1"/>
          </p:cNvSpPr>
          <p:nvPr>
            <p:ph type="pic" sz="quarter" idx="24"/>
          </p:nvPr>
        </p:nvSpPr>
        <p:spPr>
          <a:xfrm>
            <a:off x="0" y="0"/>
            <a:ext cx="9906000" cy="6859200"/>
          </a:xfrm>
        </p:spPr>
        <p:txBody>
          <a:bodyPr/>
          <a:lstStyle/>
          <a:p>
            <a:r>
              <a:rPr lang="en-US" smtClean="0"/>
              <a:t>Click icon to add picture</a:t>
            </a:r>
            <a:endParaRPr lang="nb-NO"/>
          </a:p>
        </p:txBody>
      </p:sp>
      <p:sp>
        <p:nvSpPr>
          <p:cNvPr id="2" name="Title 1"/>
          <p:cNvSpPr>
            <a:spLocks noGrp="1"/>
          </p:cNvSpPr>
          <p:nvPr>
            <p:ph type="title" hasCustomPrompt="1"/>
          </p:nvPr>
        </p:nvSpPr>
        <p:spPr>
          <a:xfrm>
            <a:off x="581186" y="520282"/>
            <a:ext cx="8272250" cy="1276547"/>
          </a:xfrm>
        </p:spPr>
        <p:txBody>
          <a:bodyPr/>
          <a:lstStyle>
            <a:lvl1pPr>
              <a:defRPr>
                <a:solidFill>
                  <a:schemeClr val="bg1"/>
                </a:solidFill>
              </a:defRPr>
            </a:lvl1pPr>
          </a:lstStyle>
          <a:p>
            <a:r>
              <a:rPr lang="en-GB" smtClean="0"/>
              <a:t>Click to add title</a:t>
            </a:r>
            <a:endParaRPr lang="en-GB" dirty="0"/>
          </a:p>
        </p:txBody>
      </p:sp>
      <p:sp>
        <p:nvSpPr>
          <p:cNvPr id="6" name="logo_over_bilde"/>
          <p:cNvSpPr>
            <a:spLocks noGrp="1"/>
          </p:cNvSpPr>
          <p:nvPr>
            <p:ph type="body" sz="quarter" idx="25" hasCustomPrompt="1"/>
          </p:nvPr>
        </p:nvSpPr>
        <p:spPr>
          <a:xfrm>
            <a:off x="9009001" y="223200"/>
            <a:ext cx="6123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8" name="conf"/>
          <p:cNvSpPr>
            <a:spLocks noGrp="1"/>
          </p:cNvSpPr>
          <p:nvPr>
            <p:ph type="body" sz="quarter" idx="22" hasCustomPrompt="1"/>
          </p:nvPr>
        </p:nvSpPr>
        <p:spPr>
          <a:xfrm>
            <a:off x="0" y="6696058"/>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97586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hapter ">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0" y="3429891"/>
            <a:ext cx="9906000" cy="3428156"/>
          </a:xfrm>
        </p:spPr>
        <p:txBody>
          <a:bodyPr/>
          <a:lstStyle>
            <a:lvl1pPr>
              <a:defRPr baseline="0"/>
            </a:lvl1pPr>
          </a:lstStyle>
          <a:p>
            <a:r>
              <a:rPr lang="en-GB" dirty="0" smtClean="0"/>
              <a:t>Picture (Size: 25,4cm * 7,14 cm)</a:t>
            </a:r>
            <a:endParaRPr lang="en-GB" dirty="0"/>
          </a:p>
        </p:txBody>
      </p:sp>
      <p:sp>
        <p:nvSpPr>
          <p:cNvPr id="2" name="Title 1"/>
          <p:cNvSpPr>
            <a:spLocks noGrp="1"/>
          </p:cNvSpPr>
          <p:nvPr>
            <p:ph type="title" hasCustomPrompt="1"/>
          </p:nvPr>
        </p:nvSpPr>
        <p:spPr>
          <a:xfrm>
            <a:off x="581221" y="2233897"/>
            <a:ext cx="8743019" cy="1154672"/>
          </a:xfrm>
        </p:spPr>
        <p:txBody>
          <a:bodyPr anchor="b" anchorCtr="0">
            <a:normAutofit/>
          </a:bodyPr>
          <a:lstStyle>
            <a:lvl1pPr>
              <a:defRPr>
                <a:solidFill>
                  <a:schemeClr val="tx1"/>
                </a:solidFill>
              </a:defRPr>
            </a:lvl1pPr>
          </a:lstStyle>
          <a:p>
            <a:r>
              <a:rPr lang="en-GB" smtClean="0"/>
              <a:t>Click to add title</a:t>
            </a:r>
            <a:endParaRPr lang="en-GB" dirty="0"/>
          </a:p>
        </p:txBody>
      </p:sp>
      <p:sp>
        <p:nvSpPr>
          <p:cNvPr id="5" name="Plassholder for dato 4"/>
          <p:cNvSpPr>
            <a:spLocks noGrp="1"/>
          </p:cNvSpPr>
          <p:nvPr>
            <p:ph type="dt" sz="half" idx="23"/>
          </p:nvPr>
        </p:nvSpPr>
        <p:spPr>
          <a:xfrm>
            <a:off x="0" y="0"/>
            <a:ext cx="3900" cy="0"/>
          </a:xfrm>
        </p:spPr>
        <p:txBody>
          <a:bodyPr/>
          <a:lstStyle>
            <a:lvl1pPr>
              <a:defRPr sz="100">
                <a:solidFill>
                  <a:schemeClr val="bg1"/>
                </a:solidFill>
              </a:defRPr>
            </a:lvl1pPr>
          </a:lstStyle>
          <a:p>
            <a:r>
              <a:rPr lang="en-US" smtClean="0">
                <a:solidFill>
                  <a:prstClr val="white"/>
                </a:solidFill>
              </a:rPr>
              <a:t>01-November-12</a:t>
            </a:r>
            <a:endParaRPr lang="en-GB" dirty="0">
              <a:solidFill>
                <a:prstClr val="white"/>
              </a:solidFill>
            </a:endParaRPr>
          </a:p>
        </p:txBody>
      </p:sp>
      <p:sp>
        <p:nvSpPr>
          <p:cNvPr id="7" name="Plassholder for lysbildenummer 6"/>
          <p:cNvSpPr>
            <a:spLocks noGrp="1"/>
          </p:cNvSpPr>
          <p:nvPr>
            <p:ph type="sldNum" sz="quarter" idx="24"/>
          </p:nvPr>
        </p:nvSpPr>
        <p:spPr>
          <a:xfrm>
            <a:off x="0" y="0"/>
            <a:ext cx="3900" cy="0"/>
          </a:xfrm>
        </p:spPr>
        <p:txBody>
          <a:bodyPr/>
          <a:lstStyle>
            <a:lvl1pPr>
              <a:defRPr sz="100">
                <a:solidFill>
                  <a:schemeClr val="bg1"/>
                </a:solidFill>
              </a:defRPr>
            </a:lvl1pPr>
          </a:lstStyle>
          <a:p>
            <a:pPr algn="l"/>
            <a:fld id="{024B331B-EC80-4993-B848-09EE40C61000}" type="slidenum">
              <a:rPr lang="en-GB" smtClean="0">
                <a:solidFill>
                  <a:prstClr val="white"/>
                </a:solidFill>
              </a:rPr>
              <a:pPr algn="l"/>
              <a:t>‹#›</a:t>
            </a:fld>
            <a:endParaRPr lang="en-GB" dirty="0">
              <a:solidFill>
                <a:prstClr val="white"/>
              </a:solidFill>
            </a:endParaRPr>
          </a:p>
        </p:txBody>
      </p:sp>
      <p:sp>
        <p:nvSpPr>
          <p:cNvPr id="8" name="Plassholder for bunntekst 7"/>
          <p:cNvSpPr>
            <a:spLocks noGrp="1"/>
          </p:cNvSpPr>
          <p:nvPr>
            <p:ph type="ftr" sz="quarter" idx="25"/>
          </p:nvPr>
        </p:nvSpPr>
        <p:spPr>
          <a:xfrm>
            <a:off x="0" y="0"/>
            <a:ext cx="3900" cy="0"/>
          </a:xfrm>
        </p:spPr>
        <p:txBody>
          <a:bodyPr/>
          <a:lstStyle>
            <a:lvl1pPr>
              <a:defRPr sz="100">
                <a:solidFill>
                  <a:schemeClr val="bg1"/>
                </a:solidFill>
              </a:defRPr>
            </a:lvl1pPr>
          </a:lstStyle>
          <a:p>
            <a:r>
              <a:rPr lang="en-US" smtClean="0">
                <a:solidFill>
                  <a:prstClr val="white"/>
                </a:solidFill>
              </a:rPr>
              <a:t>WORLD CLASS – through people, technology and dedication</a:t>
            </a:r>
            <a:endParaRPr lang="en-GB" dirty="0">
              <a:solidFill>
                <a:prstClr val="white"/>
              </a:solidFill>
            </a:endParaRPr>
          </a:p>
        </p:txBody>
      </p:sp>
      <p:sp>
        <p:nvSpPr>
          <p:cNvPr id="11"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30594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Breather 1">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3.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9" name="43_Foto" descr="kongsberg_ppt_151211_01_as-3.jpg"/>
          <p:cNvPicPr>
            <a:picLocks noChangeAspect="1"/>
          </p:cNvPicPr>
          <p:nvPr userDrawn="1"/>
        </p:nvPicPr>
        <p:blipFill>
          <a:blip r:embed="rId4" cstate="print"/>
          <a:stretch>
            <a:fillRect/>
          </a:stretch>
        </p:blipFill>
        <p:spPr>
          <a:xfrm>
            <a:off x="0" y="0"/>
            <a:ext cx="9906000" cy="6858000"/>
          </a:xfrm>
          <a:prstGeom prst="rect">
            <a:avLst/>
          </a:prstGeom>
        </p:spPr>
      </p:pic>
      <p:pic>
        <p:nvPicPr>
          <p:cNvPr id="22" name="43_Mønster" descr="43_mønster_1.png"/>
          <p:cNvPicPr>
            <a:picLocks noChangeAspect="1"/>
          </p:cNvPicPr>
          <p:nvPr userDrawn="1"/>
        </p:nvPicPr>
        <p:blipFill>
          <a:blip r:embed="rId5" cstate="print"/>
          <a:stretch>
            <a:fillRect/>
          </a:stretch>
        </p:blipFill>
        <p:spPr>
          <a:xfrm>
            <a:off x="408" y="295"/>
            <a:ext cx="9905181" cy="6857435"/>
          </a:xfrm>
          <a:prstGeom prst="rect">
            <a:avLst/>
          </a:prstGeom>
        </p:spPr>
      </p:pic>
      <p:pic>
        <p:nvPicPr>
          <p:cNvPr id="11" name="169_Foto" descr="Amundsen spirit 079.jpg" hidden="1"/>
          <p:cNvPicPr>
            <a:picLocks noChangeAspect="1"/>
          </p:cNvPicPr>
          <p:nvPr userDrawn="1"/>
        </p:nvPicPr>
        <p:blipFill>
          <a:blip r:embed="rId6" cstate="print"/>
          <a:stretch>
            <a:fillRect/>
          </a:stretch>
        </p:blipFill>
        <p:spPr>
          <a:xfrm>
            <a:off x="1302" y="0"/>
            <a:ext cx="9951965" cy="6859200"/>
          </a:xfrm>
          <a:prstGeom prst="rect">
            <a:avLst/>
          </a:prstGeom>
        </p:spPr>
      </p:pic>
      <p:pic>
        <p:nvPicPr>
          <p:cNvPr id="21" name="169_Mønster" descr="169_mønster1.png" hidden="1"/>
          <p:cNvPicPr>
            <a:picLocks noChangeAspect="1"/>
          </p:cNvPicPr>
          <p:nvPr userDrawn="1"/>
        </p:nvPicPr>
        <p:blipFill>
          <a:blip r:embed="rId7" cstate="print"/>
          <a:stretch>
            <a:fillRect/>
          </a:stretch>
        </p:blipFill>
        <p:spPr>
          <a:xfrm>
            <a:off x="2954" y="13"/>
            <a:ext cx="9903065"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43_Tittellogo" descr="kongsberg_logo_main_white_wmark.png"/>
          <p:cNvPicPr>
            <a:picLocks noChangeAspect="1"/>
          </p:cNvPicPr>
          <p:nvPr userDrawn="1"/>
        </p:nvPicPr>
        <p:blipFill>
          <a:blip r:embed="rId8" cstate="print"/>
          <a:stretch>
            <a:fillRect/>
          </a:stretch>
        </p:blipFill>
        <p:spPr>
          <a:xfrm>
            <a:off x="8482025" y="3060000"/>
            <a:ext cx="818587" cy="720000"/>
          </a:xfrm>
          <a:prstGeom prst="rect">
            <a:avLst/>
          </a:prstGeom>
        </p:spPr>
      </p:pic>
      <p:pic>
        <p:nvPicPr>
          <p:cNvPr id="14"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6"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20033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Breather 2">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4.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8" name="43_Foto" descr="kongsberg_ppt_151211_01_as-4.jpg"/>
          <p:cNvPicPr>
            <a:picLocks noChangeAspect="1"/>
          </p:cNvPicPr>
          <p:nvPr userDrawn="1"/>
        </p:nvPicPr>
        <p:blipFill>
          <a:blip r:embed="rId4" cstate="print"/>
          <a:stretch>
            <a:fillRect/>
          </a:stretch>
        </p:blipFill>
        <p:spPr>
          <a:xfrm>
            <a:off x="0" y="0"/>
            <a:ext cx="9906000" cy="6858000"/>
          </a:xfrm>
          <a:prstGeom prst="rect">
            <a:avLst/>
          </a:prstGeom>
        </p:spPr>
      </p:pic>
      <p:pic>
        <p:nvPicPr>
          <p:cNvPr id="22" name="43_Mønster" descr="43_mønster_1.png"/>
          <p:cNvPicPr>
            <a:picLocks noChangeAspect="1"/>
          </p:cNvPicPr>
          <p:nvPr userDrawn="1"/>
        </p:nvPicPr>
        <p:blipFill>
          <a:blip r:embed="rId5" cstate="print"/>
          <a:stretch>
            <a:fillRect/>
          </a:stretch>
        </p:blipFill>
        <p:spPr>
          <a:xfrm>
            <a:off x="408" y="295"/>
            <a:ext cx="9905181" cy="6857435"/>
          </a:xfrm>
          <a:prstGeom prst="rect">
            <a:avLst/>
          </a:prstGeom>
        </p:spPr>
      </p:pic>
      <p:pic>
        <p:nvPicPr>
          <p:cNvPr id="11" name="169_Foto" descr="542391main_iss027e012224_full_NASA.jpg" hidden="1"/>
          <p:cNvPicPr>
            <a:picLocks noChangeAspect="1"/>
          </p:cNvPicPr>
          <p:nvPr userDrawn="1"/>
        </p:nvPicPr>
        <p:blipFill>
          <a:blip r:embed="rId6" cstate="print"/>
          <a:srcRect t="10679" b="7171"/>
          <a:stretch>
            <a:fillRect/>
          </a:stretch>
        </p:blipFill>
        <p:spPr>
          <a:xfrm>
            <a:off x="0" y="0"/>
            <a:ext cx="9906000" cy="6858000"/>
          </a:xfrm>
          <a:prstGeom prst="rect">
            <a:avLst/>
          </a:prstGeom>
        </p:spPr>
      </p:pic>
      <p:pic>
        <p:nvPicPr>
          <p:cNvPr id="21" name="169_Mønster" descr="169_mønster1.png" hidden="1"/>
          <p:cNvPicPr>
            <a:picLocks noChangeAspect="1"/>
          </p:cNvPicPr>
          <p:nvPr userDrawn="1"/>
        </p:nvPicPr>
        <p:blipFill>
          <a:blip r:embed="rId7" cstate="print"/>
          <a:stretch>
            <a:fillRect/>
          </a:stretch>
        </p:blipFill>
        <p:spPr>
          <a:xfrm>
            <a:off x="2954" y="13"/>
            <a:ext cx="9903065"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19" name="43_Tittellogo" descr="kongsberg_logo_main_white_wmark.png"/>
          <p:cNvPicPr>
            <a:picLocks noChangeAspect="1"/>
          </p:cNvPicPr>
          <p:nvPr userDrawn="1"/>
        </p:nvPicPr>
        <p:blipFill>
          <a:blip r:embed="rId8" cstate="print"/>
          <a:stretch>
            <a:fillRect/>
          </a:stretch>
        </p:blipFill>
        <p:spPr>
          <a:xfrm>
            <a:off x="8482025" y="3060000"/>
            <a:ext cx="818587" cy="720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6"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93480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Breather 3">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5.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8" name="43_Foto" descr="kongsberg_ppt_151211_01_as-5.jpg"/>
          <p:cNvPicPr>
            <a:picLocks noChangeAspect="1"/>
          </p:cNvPicPr>
          <p:nvPr userDrawn="1"/>
        </p:nvPicPr>
        <p:blipFill>
          <a:blip r:embed="rId4" cstate="print"/>
          <a:stretch>
            <a:fillRect/>
          </a:stretch>
        </p:blipFill>
        <p:spPr>
          <a:xfrm>
            <a:off x="0" y="4585"/>
            <a:ext cx="9906000" cy="6858000"/>
          </a:xfrm>
          <a:prstGeom prst="rect">
            <a:avLst/>
          </a:prstGeom>
        </p:spPr>
      </p:pic>
      <p:pic>
        <p:nvPicPr>
          <p:cNvPr id="21" name="43_Mønster" descr="43_mønster_1.png"/>
          <p:cNvPicPr>
            <a:picLocks noChangeAspect="1"/>
          </p:cNvPicPr>
          <p:nvPr userDrawn="1"/>
        </p:nvPicPr>
        <p:blipFill>
          <a:blip r:embed="rId5" cstate="print"/>
          <a:stretch>
            <a:fillRect/>
          </a:stretch>
        </p:blipFill>
        <p:spPr>
          <a:xfrm>
            <a:off x="3302" y="-1248"/>
            <a:ext cx="9905181" cy="6857435"/>
          </a:xfrm>
          <a:prstGeom prst="rect">
            <a:avLst/>
          </a:prstGeom>
        </p:spPr>
      </p:pic>
      <p:pic>
        <p:nvPicPr>
          <p:cNvPr id="11" name="169_Foto" descr="SJØ.jpg" hidden="1"/>
          <p:cNvPicPr>
            <a:picLocks noChangeAspect="1"/>
          </p:cNvPicPr>
          <p:nvPr userDrawn="1"/>
        </p:nvPicPr>
        <p:blipFill>
          <a:blip r:embed="rId6" cstate="print"/>
          <a:stretch>
            <a:fillRect/>
          </a:stretch>
        </p:blipFill>
        <p:spPr>
          <a:xfrm>
            <a:off x="1504" y="0"/>
            <a:ext cx="9903065" cy="6858000"/>
          </a:xfrm>
          <a:prstGeom prst="rect">
            <a:avLst/>
          </a:prstGeom>
        </p:spPr>
      </p:pic>
      <p:pic>
        <p:nvPicPr>
          <p:cNvPr id="20" name="169_Mønster" descr="169_mønster1.png" hidden="1"/>
          <p:cNvPicPr>
            <a:picLocks noChangeAspect="1"/>
          </p:cNvPicPr>
          <p:nvPr userDrawn="1"/>
        </p:nvPicPr>
        <p:blipFill>
          <a:blip r:embed="rId7" cstate="print"/>
          <a:stretch>
            <a:fillRect/>
          </a:stretch>
        </p:blipFill>
        <p:spPr>
          <a:xfrm>
            <a:off x="2954" y="13"/>
            <a:ext cx="9903065"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19" name="43_Tittellogo" descr="kongsberg_logo_main_white_wmark.png"/>
          <p:cNvPicPr>
            <a:picLocks noChangeAspect="1"/>
          </p:cNvPicPr>
          <p:nvPr userDrawn="1"/>
        </p:nvPicPr>
        <p:blipFill>
          <a:blip r:embed="rId8" cstate="print"/>
          <a:stretch>
            <a:fillRect/>
          </a:stretch>
        </p:blipFill>
        <p:spPr>
          <a:xfrm>
            <a:off x="8482025" y="3060000"/>
            <a:ext cx="818587" cy="720000"/>
          </a:xfrm>
          <a:prstGeom prst="rect">
            <a:avLst/>
          </a:prstGeom>
        </p:spPr>
      </p:pic>
      <p:pic>
        <p:nvPicPr>
          <p:cNvPr id="16"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7"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64506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sion">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429891"/>
            <a:ext cx="9906000" cy="3428156"/>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a:lvl1pPr>
          </a:lstStyle>
          <a:p>
            <a:r>
              <a:rPr lang="en-GB" dirty="0" smtClean="0"/>
              <a:t>Picture (Size: 25,4 cm * 7,14 cm)</a:t>
            </a:r>
          </a:p>
          <a:p>
            <a:endParaRPr lang="en-GB" dirty="0"/>
          </a:p>
        </p:txBody>
      </p:sp>
      <p:sp>
        <p:nvSpPr>
          <p:cNvPr id="2" name="T1"/>
          <p:cNvSpPr>
            <a:spLocks noGrp="1"/>
          </p:cNvSpPr>
          <p:nvPr>
            <p:ph type="ctrTitle" hasCustomPrompt="1"/>
          </p:nvPr>
        </p:nvSpPr>
        <p:spPr>
          <a:xfrm>
            <a:off x="581204" y="1461821"/>
            <a:ext cx="5938659"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581204" y="1944221"/>
            <a:ext cx="5938659"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13" name="Picture Placeholder 12"/>
          <p:cNvSpPr>
            <a:spLocks noGrp="1"/>
          </p:cNvSpPr>
          <p:nvPr>
            <p:ph type="pic" sz="quarter" idx="15" hasCustomPrompt="1"/>
          </p:nvPr>
        </p:nvSpPr>
        <p:spPr>
          <a:xfrm>
            <a:off x="6822634" y="1574463"/>
            <a:ext cx="3083413" cy="1708595"/>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500"/>
            </a:lvl1pPr>
          </a:lstStyle>
          <a:p>
            <a:r>
              <a:rPr lang="en-GB" dirty="0" smtClean="0"/>
              <a:t>Picture (Size: 7,91 cm * 4,75 cm)</a:t>
            </a:r>
          </a:p>
          <a:p>
            <a:endParaRPr lang="en-GB" dirty="0"/>
          </a:p>
        </p:txBody>
      </p:sp>
      <p:sp>
        <p:nvSpPr>
          <p:cNvPr id="9"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51134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ombined slide A">
    <p:spTree>
      <p:nvGrpSpPr>
        <p:cNvPr id="1" name=""/>
        <p:cNvGrpSpPr/>
        <p:nvPr/>
      </p:nvGrpSpPr>
      <p:grpSpPr>
        <a:xfrm>
          <a:off x="0" y="0"/>
          <a:ext cx="0" cy="0"/>
          <a:chOff x="0" y="0"/>
          <a:chExt cx="0" cy="0"/>
        </a:xfrm>
      </p:grpSpPr>
      <p:sp>
        <p:nvSpPr>
          <p:cNvPr id="13" name="Content Placeholder 2"/>
          <p:cNvSpPr>
            <a:spLocks noGrp="1"/>
          </p:cNvSpPr>
          <p:nvPr>
            <p:ph idx="1" hasCustomPrompt="1"/>
          </p:nvPr>
        </p:nvSpPr>
        <p:spPr>
          <a:xfrm>
            <a:off x="6393060" y="4416049"/>
            <a:ext cx="2931115" cy="1405901"/>
          </a:xfrm>
        </p:spPr>
        <p:txBody>
          <a:bodyPr>
            <a:normAutofit/>
          </a:bodyPr>
          <a:lstStyle>
            <a:lvl1pPr>
              <a:defRPr sz="1500"/>
            </a:lvl1pPr>
            <a:lvl2pPr>
              <a:defRPr sz="1500"/>
            </a:lvl2pPr>
            <a:lvl3pPr>
              <a:defRPr sz="1500"/>
            </a:lvl3pPr>
            <a:lvl4pPr>
              <a:defRPr sz="1500"/>
            </a:lvl4pPr>
            <a:lvl5pPr>
              <a:defRPr sz="1500"/>
            </a:lvl5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2" name="Title 1"/>
          <p:cNvSpPr>
            <a:spLocks noGrp="1"/>
          </p:cNvSpPr>
          <p:nvPr>
            <p:ph type="title" hasCustomPrompt="1"/>
          </p:nvPr>
        </p:nvSpPr>
        <p:spPr>
          <a:xfrm>
            <a:off x="6393060" y="1122857"/>
            <a:ext cx="2931115" cy="749105"/>
          </a:xfrm>
        </p:spPr>
        <p:txBody>
          <a:bodyPr/>
          <a:lstStyle>
            <a:lvl1pPr>
              <a:defRPr sz="1800"/>
            </a:lvl1pPr>
          </a:lstStyle>
          <a:p>
            <a:r>
              <a:rPr lang="en-GB" dirty="0" smtClean="0"/>
              <a:t>Click to add title</a:t>
            </a:r>
            <a:endParaRPr lang="en-GB" dirty="0"/>
          </a:p>
        </p:txBody>
      </p:sp>
      <p:sp>
        <p:nvSpPr>
          <p:cNvPr id="19" name="Picture Placeholder 18"/>
          <p:cNvSpPr>
            <a:spLocks noGrp="1"/>
          </p:cNvSpPr>
          <p:nvPr>
            <p:ph type="pic" sz="quarter" idx="18" hasCustomPrompt="1"/>
          </p:nvPr>
        </p:nvSpPr>
        <p:spPr>
          <a:xfrm>
            <a:off x="0" y="22"/>
            <a:ext cx="6241404" cy="5821876"/>
          </a:xfrm>
        </p:spPr>
        <p:txBody>
          <a:bodyPr/>
          <a:lstStyle>
            <a:lvl1pPr>
              <a:defRPr baseline="0"/>
            </a:lvl1pPr>
          </a:lstStyle>
          <a:p>
            <a:r>
              <a:rPr lang="en-GB" dirty="0" smtClean="0"/>
              <a:t>Picture (Size: 16 cm * 12,13 cm)</a:t>
            </a:r>
            <a:endParaRPr lang="en-GB" dirty="0"/>
          </a:p>
        </p:txBody>
      </p:sp>
      <p:sp>
        <p:nvSpPr>
          <p:cNvPr id="17" name="Picture Placeholder 16"/>
          <p:cNvSpPr>
            <a:spLocks noGrp="1"/>
          </p:cNvSpPr>
          <p:nvPr>
            <p:ph type="pic" sz="quarter" idx="19" hasCustomPrompt="1"/>
          </p:nvPr>
        </p:nvSpPr>
        <p:spPr>
          <a:xfrm>
            <a:off x="6393016" y="1871855"/>
            <a:ext cx="1718282" cy="1164208"/>
          </a:xfrm>
        </p:spPr>
        <p:txBody>
          <a:bodyPr/>
          <a:lstStyle>
            <a:lvl1pPr>
              <a:defRPr sz="1200"/>
            </a:lvl1pPr>
          </a:lstStyle>
          <a:p>
            <a:r>
              <a:rPr lang="en-GB" dirty="0" smtClean="0"/>
              <a:t>Picture (Size: 4,41 cm * 2,43 cm)</a:t>
            </a:r>
            <a:endParaRPr lang="en-GB" dirty="0"/>
          </a:p>
        </p:txBody>
      </p:sp>
      <p:sp>
        <p:nvSpPr>
          <p:cNvPr id="18" name="Picture Placeholder 16"/>
          <p:cNvSpPr>
            <a:spLocks noGrp="1"/>
          </p:cNvSpPr>
          <p:nvPr>
            <p:ph type="pic" sz="quarter" idx="20" hasCustomPrompt="1"/>
          </p:nvPr>
        </p:nvSpPr>
        <p:spPr>
          <a:xfrm>
            <a:off x="8187718" y="1871855"/>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20" name="Picture Placeholder 16"/>
          <p:cNvSpPr>
            <a:spLocks noGrp="1"/>
          </p:cNvSpPr>
          <p:nvPr>
            <p:ph type="pic" sz="quarter" idx="21" hasCustomPrompt="1"/>
          </p:nvPr>
        </p:nvSpPr>
        <p:spPr>
          <a:xfrm>
            <a:off x="6393016" y="3145067"/>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21" name="Picture Placeholder 16"/>
          <p:cNvSpPr>
            <a:spLocks noGrp="1"/>
          </p:cNvSpPr>
          <p:nvPr>
            <p:ph type="pic" sz="quarter" idx="22" hasCustomPrompt="1"/>
          </p:nvPr>
        </p:nvSpPr>
        <p:spPr>
          <a:xfrm>
            <a:off x="8187718" y="3145067"/>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15" name="Date Placeholder 3"/>
          <p:cNvSpPr>
            <a:spLocks noGrp="1"/>
          </p:cNvSpPr>
          <p:nvPr>
            <p:ph type="dt" sz="half" idx="10"/>
          </p:nvPr>
        </p:nvSpPr>
        <p:spPr>
          <a:xfrm>
            <a:off x="1880048" y="6363841"/>
            <a:ext cx="1010753" cy="143629"/>
          </a:xfrm>
        </p:spPr>
        <p:txBody>
          <a:bodyPr>
            <a:normAutofit/>
          </a:bodyPr>
          <a:lstStyle/>
          <a:p>
            <a:r>
              <a:rPr lang="en-US" smtClean="0">
                <a:solidFill>
                  <a:prstClr val="black">
                    <a:tint val="75000"/>
                  </a:prstClr>
                </a:solidFill>
              </a:rPr>
              <a:t>01-November-12</a:t>
            </a:r>
            <a:endParaRPr lang="en-GB">
              <a:solidFill>
                <a:prstClr val="black">
                  <a:tint val="75000"/>
                </a:prstClr>
              </a:solidFill>
            </a:endParaRPr>
          </a:p>
        </p:txBody>
      </p:sp>
      <p:sp>
        <p:nvSpPr>
          <p:cNvPr id="22" name="Footer Placeholder 4"/>
          <p:cNvSpPr>
            <a:spLocks noGrp="1"/>
          </p:cNvSpPr>
          <p:nvPr>
            <p:ph type="ftr" sz="quarter" idx="11"/>
          </p:nvPr>
        </p:nvSpPr>
        <p:spPr>
          <a:xfrm>
            <a:off x="3158606" y="6363841"/>
            <a:ext cx="5694828" cy="143629"/>
          </a:xfrm>
        </p:spPr>
        <p:txBody>
          <a:bodyPr>
            <a:normAutofit/>
          </a:bodyPr>
          <a:lstStyle/>
          <a:p>
            <a:r>
              <a:rPr lang="en-US" smtClean="0">
                <a:solidFill>
                  <a:prstClr val="black">
                    <a:tint val="75000"/>
                  </a:prstClr>
                </a:solidFill>
              </a:rPr>
              <a:t>WORLD CLASS – through people, technology and dedication</a:t>
            </a:r>
            <a:endParaRPr lang="en-GB">
              <a:solidFill>
                <a:prstClr val="black">
                  <a:tint val="75000"/>
                </a:prstClr>
              </a:solidFill>
            </a:endParaRPr>
          </a:p>
        </p:txBody>
      </p:sp>
      <p:sp>
        <p:nvSpPr>
          <p:cNvPr id="23" name="Slide Number Placeholder 5"/>
          <p:cNvSpPr>
            <a:spLocks noGrp="1"/>
          </p:cNvSpPr>
          <p:nvPr>
            <p:ph type="sldNum" sz="quarter" idx="12"/>
          </p:nvPr>
        </p:nvSpPr>
        <p:spPr>
          <a:xfrm>
            <a:off x="581235" y="6363841"/>
            <a:ext cx="1010753" cy="143629"/>
          </a:xfrm>
        </p:spPr>
        <p:txBody>
          <a:bodyPr>
            <a:normAutofit/>
          </a:bodyPr>
          <a:lstStyle/>
          <a:p>
            <a:pPr algn="l"/>
            <a:r>
              <a:rPr lang="en-GB" dirty="0" smtClean="0">
                <a:solidFill>
                  <a:prstClr val="black">
                    <a:tint val="75000"/>
                  </a:prstClr>
                </a:solidFill>
              </a:rPr>
              <a:t>Page </a:t>
            </a:r>
            <a:fld id="{024B331B-EC80-4993-B848-09EE40C61000}" type="slidenum">
              <a:rPr lang="en-GB" smtClean="0">
                <a:solidFill>
                  <a:prstClr val="black">
                    <a:tint val="75000"/>
                  </a:prstClr>
                </a:solidFill>
              </a:rPr>
              <a:pPr algn="l"/>
              <a:t>‹#›</a:t>
            </a:fld>
            <a:endParaRPr lang="en-GB" dirty="0">
              <a:solidFill>
                <a:prstClr val="black">
                  <a:tint val="75000"/>
                </a:prstClr>
              </a:solidFill>
            </a:endParaRPr>
          </a:p>
        </p:txBody>
      </p:sp>
      <p:sp>
        <p:nvSpPr>
          <p:cNvPr id="16" name="conf"/>
          <p:cNvSpPr>
            <a:spLocks noGrp="1"/>
          </p:cNvSpPr>
          <p:nvPr>
            <p:ph type="body" sz="quarter" idx="23"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596101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Combined slide B">
    <p:spTree>
      <p:nvGrpSpPr>
        <p:cNvPr id="1" name=""/>
        <p:cNvGrpSpPr/>
        <p:nvPr/>
      </p:nvGrpSpPr>
      <p:grpSpPr>
        <a:xfrm>
          <a:off x="0" y="0"/>
          <a:ext cx="0" cy="0"/>
          <a:chOff x="0" y="0"/>
          <a:chExt cx="0" cy="0"/>
        </a:xfrm>
      </p:grpSpPr>
      <p:sp>
        <p:nvSpPr>
          <p:cNvPr id="19" name="Picture Placeholder 18"/>
          <p:cNvSpPr>
            <a:spLocks noGrp="1"/>
          </p:cNvSpPr>
          <p:nvPr>
            <p:ph type="pic" sz="quarter" idx="18" hasCustomPrompt="1"/>
          </p:nvPr>
        </p:nvSpPr>
        <p:spPr>
          <a:xfrm>
            <a:off x="0" y="22"/>
            <a:ext cx="9906000" cy="3429844"/>
          </a:xfrm>
        </p:spPr>
        <p:txBody>
          <a:bodyPr/>
          <a:lstStyle>
            <a:lvl1pPr>
              <a:defRPr baseline="0"/>
            </a:lvl1pPr>
          </a:lstStyle>
          <a:p>
            <a:r>
              <a:rPr lang="en-GB" dirty="0" smtClean="0"/>
              <a:t>Picture (Size: 25,4cm * 9,53 cm) </a:t>
            </a:r>
            <a:endParaRPr lang="en-GB" dirty="0"/>
          </a:p>
        </p:txBody>
      </p:sp>
      <p:sp>
        <p:nvSpPr>
          <p:cNvPr id="11" name="Content Placeholder 2"/>
          <p:cNvSpPr>
            <a:spLocks noGrp="1"/>
          </p:cNvSpPr>
          <p:nvPr>
            <p:ph idx="1" hasCustomPrompt="1"/>
          </p:nvPr>
        </p:nvSpPr>
        <p:spPr>
          <a:xfrm>
            <a:off x="2590250" y="3551196"/>
            <a:ext cx="2931186" cy="2437427"/>
          </a:xfrm>
        </p:spPr>
        <p:txBody>
          <a:bodyPr>
            <a:normAutofit/>
          </a:bodyPr>
          <a:lstStyle>
            <a:lvl1pPr>
              <a:defRPr sz="1500"/>
            </a:lvl1pPr>
            <a:lvl2pPr>
              <a:defRPr sz="1500"/>
            </a:lvl2pPr>
            <a:lvl3pPr>
              <a:defRPr sz="1500"/>
            </a:lvl3pPr>
            <a:lvl4pPr>
              <a:defRPr sz="1500"/>
            </a:lvl4pPr>
            <a:lvl5pPr>
              <a:defRPr sz="1500"/>
            </a:lvl5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7" name="Picture Placeholder 16"/>
          <p:cNvSpPr>
            <a:spLocks noGrp="1"/>
          </p:cNvSpPr>
          <p:nvPr>
            <p:ph type="pic" sz="quarter" idx="19" hasCustomPrompt="1"/>
          </p:nvPr>
        </p:nvSpPr>
        <p:spPr>
          <a:xfrm>
            <a:off x="0" y="3551183"/>
            <a:ext cx="2286830" cy="1164208"/>
          </a:xfrm>
        </p:spPr>
        <p:txBody>
          <a:bodyPr/>
          <a:lstStyle>
            <a:lvl1pPr>
              <a:defRPr sz="1500" baseline="0"/>
            </a:lvl1pPr>
          </a:lstStyle>
          <a:p>
            <a:r>
              <a:rPr lang="en-GB" dirty="0" smtClean="0"/>
              <a:t>Picture (Size: 5,86 cm * 2,43 cm)</a:t>
            </a:r>
            <a:endParaRPr lang="en-GB" dirty="0"/>
          </a:p>
        </p:txBody>
      </p:sp>
      <p:sp>
        <p:nvSpPr>
          <p:cNvPr id="20" name="Picture Placeholder 16"/>
          <p:cNvSpPr>
            <a:spLocks noGrp="1"/>
          </p:cNvSpPr>
          <p:nvPr>
            <p:ph type="pic" sz="quarter" idx="21" hasCustomPrompt="1"/>
          </p:nvPr>
        </p:nvSpPr>
        <p:spPr>
          <a:xfrm>
            <a:off x="0" y="4824396"/>
            <a:ext cx="2286830"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500"/>
            </a:lvl1pPr>
          </a:lstStyle>
          <a:p>
            <a:r>
              <a:rPr lang="en-GB" dirty="0" smtClean="0"/>
              <a:t>Picture (Size: 5,86 cm * 2,43 cm)</a:t>
            </a:r>
          </a:p>
          <a:p>
            <a:endParaRPr lang="en-GB" dirty="0"/>
          </a:p>
        </p:txBody>
      </p:sp>
      <p:sp>
        <p:nvSpPr>
          <p:cNvPr id="13" name="Date Placeholder 3"/>
          <p:cNvSpPr>
            <a:spLocks noGrp="1"/>
          </p:cNvSpPr>
          <p:nvPr>
            <p:ph type="dt" sz="half" idx="10"/>
          </p:nvPr>
        </p:nvSpPr>
        <p:spPr>
          <a:xfrm>
            <a:off x="1880048" y="6363849"/>
            <a:ext cx="1010753" cy="143629"/>
          </a:xfrm>
        </p:spPr>
        <p:txBody>
          <a:bodyPr>
            <a:normAutofit/>
          </a:bodyPr>
          <a:lstStyle/>
          <a:p>
            <a:r>
              <a:rPr lang="en-US" smtClean="0">
                <a:solidFill>
                  <a:prstClr val="black">
                    <a:tint val="75000"/>
                  </a:prstClr>
                </a:solidFill>
              </a:rPr>
              <a:t>01-November-12</a:t>
            </a:r>
            <a:endParaRPr lang="en-GB">
              <a:solidFill>
                <a:prstClr val="black">
                  <a:tint val="75000"/>
                </a:prstClr>
              </a:solidFill>
            </a:endParaRPr>
          </a:p>
        </p:txBody>
      </p:sp>
      <p:sp>
        <p:nvSpPr>
          <p:cNvPr id="14" name="Footer Placeholder 4"/>
          <p:cNvSpPr>
            <a:spLocks noGrp="1"/>
          </p:cNvSpPr>
          <p:nvPr>
            <p:ph type="ftr" sz="quarter" idx="11"/>
          </p:nvPr>
        </p:nvSpPr>
        <p:spPr>
          <a:xfrm>
            <a:off x="3158606" y="6363849"/>
            <a:ext cx="5694828" cy="143629"/>
          </a:xfrm>
        </p:spPr>
        <p:txBody>
          <a:bodyPr>
            <a:normAutofit/>
          </a:bodyPr>
          <a:lstStyle/>
          <a:p>
            <a:r>
              <a:rPr lang="en-US" smtClean="0">
                <a:solidFill>
                  <a:prstClr val="black">
                    <a:tint val="75000"/>
                  </a:prstClr>
                </a:solidFill>
              </a:rPr>
              <a:t>WORLD CLASS – through people, technology and dedication</a:t>
            </a:r>
            <a:endParaRPr lang="en-GB">
              <a:solidFill>
                <a:prstClr val="black">
                  <a:tint val="75000"/>
                </a:prstClr>
              </a:solidFill>
            </a:endParaRPr>
          </a:p>
        </p:txBody>
      </p:sp>
      <p:sp>
        <p:nvSpPr>
          <p:cNvPr id="16" name="Slide Number Placeholder 5"/>
          <p:cNvSpPr>
            <a:spLocks noGrp="1"/>
          </p:cNvSpPr>
          <p:nvPr>
            <p:ph type="sldNum" sz="quarter" idx="12"/>
          </p:nvPr>
        </p:nvSpPr>
        <p:spPr>
          <a:xfrm>
            <a:off x="581235" y="6363849"/>
            <a:ext cx="1010753" cy="143629"/>
          </a:xfrm>
        </p:spPr>
        <p:txBody>
          <a:bodyPr>
            <a:normAutofit/>
          </a:bodyPr>
          <a:lstStyle/>
          <a:p>
            <a:pPr algn="l"/>
            <a:r>
              <a:rPr lang="en-GB" dirty="0" smtClean="0">
                <a:solidFill>
                  <a:prstClr val="black">
                    <a:tint val="75000"/>
                  </a:prstClr>
                </a:solidFill>
              </a:rPr>
              <a:t>Page </a:t>
            </a:r>
            <a:fld id="{024B331B-EC80-4993-B848-09EE40C61000}" type="slidenum">
              <a:rPr lang="en-GB" smtClean="0">
                <a:solidFill>
                  <a:prstClr val="black">
                    <a:tint val="75000"/>
                  </a:prstClr>
                </a:solidFill>
              </a:rPr>
              <a:pPr algn="l"/>
              <a:t>‹#›</a:t>
            </a:fld>
            <a:endParaRPr lang="en-GB" dirty="0">
              <a:solidFill>
                <a:prstClr val="black">
                  <a:tint val="75000"/>
                </a:prstClr>
              </a:solidFill>
            </a:endParaRPr>
          </a:p>
        </p:txBody>
      </p:sp>
      <p:sp>
        <p:nvSpPr>
          <p:cNvPr id="15" name="logo_over_bilde"/>
          <p:cNvSpPr>
            <a:spLocks noGrp="1"/>
          </p:cNvSpPr>
          <p:nvPr>
            <p:ph type="body" sz="quarter" idx="25" hasCustomPrompt="1"/>
          </p:nvPr>
        </p:nvSpPr>
        <p:spPr>
          <a:xfrm>
            <a:off x="9009001" y="223200"/>
            <a:ext cx="6123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18" name="conf"/>
          <p:cNvSpPr>
            <a:spLocks noGrp="1"/>
          </p:cNvSpPr>
          <p:nvPr>
            <p:ph type="body" sz="quarter" idx="22" hasCustomPrompt="1"/>
          </p:nvPr>
        </p:nvSpPr>
        <p:spPr>
          <a:xfrm>
            <a:off x="0" y="6696058"/>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72866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7" name="Media Placeholder 6"/>
          <p:cNvSpPr>
            <a:spLocks noGrp="1"/>
          </p:cNvSpPr>
          <p:nvPr>
            <p:ph type="media" sz="quarter" idx="13"/>
          </p:nvPr>
        </p:nvSpPr>
        <p:spPr>
          <a:xfrm>
            <a:off x="581294" y="520703"/>
            <a:ext cx="8272198" cy="5596468"/>
          </a:xfrm>
        </p:spPr>
        <p:txBody>
          <a:bodyPr/>
          <a:lstStyle/>
          <a:p>
            <a:r>
              <a:rPr lang="en-US" smtClean="0"/>
              <a:t>Click icon to add media</a:t>
            </a:r>
            <a:endParaRPr lang="nb-NO"/>
          </a:p>
        </p:txBody>
      </p:sp>
      <p:sp>
        <p:nvSpPr>
          <p:cNvPr id="3" name="Date Placeholder 2"/>
          <p:cNvSpPr>
            <a:spLocks noGrp="1"/>
          </p:cNvSpPr>
          <p:nvPr>
            <p:ph type="dt" sz="half" idx="10"/>
          </p:nvPr>
        </p:nvSpPr>
        <p:spPr/>
        <p:txBody>
          <a:bodyPr/>
          <a:lstStyle/>
          <a:p>
            <a:r>
              <a:rPr lang="en-US" smtClean="0">
                <a:solidFill>
                  <a:prstClr val="black">
                    <a:tint val="75000"/>
                  </a:prstClr>
                </a:solidFill>
              </a:rPr>
              <a:t>01-November-12</a:t>
            </a:r>
            <a:endParaRPr lang="en-GB" dirty="0">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WORLD CLASS – through people, technology and dedication</a:t>
            </a:r>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pPr algn="l"/>
            <a:r>
              <a:rPr lang="en-GB" smtClean="0">
                <a:solidFill>
                  <a:prstClr val="black">
                    <a:tint val="75000"/>
                  </a:prstClr>
                </a:solidFill>
              </a:rPr>
              <a:t>Page </a:t>
            </a:r>
            <a:fld id="{024B331B-EC80-4993-B848-09EE40C61000}" type="slidenum">
              <a:rPr lang="en-GB" smtClean="0">
                <a:solidFill>
                  <a:prstClr val="black">
                    <a:tint val="75000"/>
                  </a:prstClr>
                </a:solidFill>
              </a:rPr>
              <a:pPr algn="l"/>
              <a:t>‹#›</a:t>
            </a:fld>
            <a:endParaRPr lang="en-GB" dirty="0">
              <a:solidFill>
                <a:prstClr val="black">
                  <a:tint val="75000"/>
                </a:prstClr>
              </a:solidFill>
            </a:endParaRPr>
          </a:p>
        </p:txBody>
      </p:sp>
      <p:sp>
        <p:nvSpPr>
          <p:cNvPr id="9"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75176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The last slide">
    <p:bg>
      <p:bgPr>
        <a:solidFill>
          <a:schemeClr val="bg1"/>
        </a:solidFill>
        <a:effectLst/>
      </p:bgPr>
    </p:bg>
    <p:spTree>
      <p:nvGrpSpPr>
        <p:cNvPr id="1" name=""/>
        <p:cNvGrpSpPr/>
        <p:nvPr/>
      </p:nvGrpSpPr>
      <p:grpSpPr>
        <a:xfrm>
          <a:off x="0" y="0"/>
          <a:ext cx="0" cy="0"/>
          <a:chOff x="0" y="0"/>
          <a:chExt cx="0" cy="0"/>
        </a:xfrm>
      </p:grpSpPr>
      <p:pic>
        <p:nvPicPr>
          <p:cNvPr id="12" name="1610_Foto" descr="kongsberg_ppt_221211_01_as_16x10-2.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8"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7" name="169_Foto" descr="_MG_0629.jpg" hidden="1"/>
          <p:cNvPicPr>
            <a:picLocks noChangeAspect="1"/>
          </p:cNvPicPr>
          <p:nvPr userDrawn="1"/>
        </p:nvPicPr>
        <p:blipFill>
          <a:blip r:embed="rId4" cstate="print"/>
          <a:srcRect t="8606" b="7019"/>
          <a:stretch>
            <a:fillRect/>
          </a:stretch>
        </p:blipFill>
        <p:spPr>
          <a:xfrm>
            <a:off x="0" y="0"/>
            <a:ext cx="9906000" cy="6858000"/>
          </a:xfrm>
          <a:prstGeom prst="rect">
            <a:avLst/>
          </a:prstGeom>
        </p:spPr>
      </p:pic>
      <p:pic>
        <p:nvPicPr>
          <p:cNvPr id="15" name="169_Mønster" descr="169_mønster1.png" hidden="1"/>
          <p:cNvPicPr>
            <a:picLocks noChangeAspect="1"/>
          </p:cNvPicPr>
          <p:nvPr userDrawn="1"/>
        </p:nvPicPr>
        <p:blipFill>
          <a:blip r:embed="rId5" cstate="print"/>
          <a:stretch>
            <a:fillRect/>
          </a:stretch>
        </p:blipFill>
        <p:spPr>
          <a:xfrm>
            <a:off x="2954" y="13"/>
            <a:ext cx="9903065" cy="6857999"/>
          </a:xfrm>
          <a:prstGeom prst="rect">
            <a:avLst/>
          </a:prstGeom>
        </p:spPr>
      </p:pic>
      <p:pic>
        <p:nvPicPr>
          <p:cNvPr id="21" name="43_Foto" descr="kongsberg_ppt_151211_01_as-2.jpg"/>
          <p:cNvPicPr>
            <a:picLocks noChangeAspect="1"/>
          </p:cNvPicPr>
          <p:nvPr userDrawn="1"/>
        </p:nvPicPr>
        <p:blipFill>
          <a:blip r:embed="rId6" cstate="print"/>
          <a:stretch>
            <a:fillRect/>
          </a:stretch>
        </p:blipFill>
        <p:spPr>
          <a:xfrm>
            <a:off x="0" y="0"/>
            <a:ext cx="9906000" cy="6858000"/>
          </a:xfrm>
          <a:prstGeom prst="rect">
            <a:avLst/>
          </a:prstGeom>
        </p:spPr>
      </p:pic>
      <p:pic>
        <p:nvPicPr>
          <p:cNvPr id="13" name="43_Mønster" descr="43_mønster_1.png"/>
          <p:cNvPicPr>
            <a:picLocks noChangeAspect="1"/>
          </p:cNvPicPr>
          <p:nvPr userDrawn="1"/>
        </p:nvPicPr>
        <p:blipFill>
          <a:blip r:embed="rId7" cstate="print"/>
          <a:stretch>
            <a:fillRect/>
          </a:stretch>
        </p:blipFill>
        <p:spPr>
          <a:xfrm>
            <a:off x="408" y="295"/>
            <a:ext cx="9905181" cy="6857435"/>
          </a:xfrm>
          <a:prstGeom prst="rect">
            <a:avLst/>
          </a:prstGeom>
        </p:spPr>
      </p:pic>
      <p:sp>
        <p:nvSpPr>
          <p:cNvPr id="11" name="TekstSylinder 10"/>
          <p:cNvSpPr txBox="1"/>
          <p:nvPr userDrawn="1"/>
        </p:nvSpPr>
        <p:spPr>
          <a:xfrm>
            <a:off x="858000" y="3368941"/>
            <a:ext cx="3314913" cy="153888"/>
          </a:xfrm>
          <a:prstGeom prst="rect">
            <a:avLst/>
          </a:prstGeom>
          <a:noFill/>
        </p:spPr>
        <p:txBody>
          <a:bodyPr wrap="square" lIns="0" tIns="0" rIns="0" bIns="0" rtlCol="0">
            <a:spAutoFit/>
          </a:bodyPr>
          <a:lstStyle/>
          <a:p>
            <a:pPr algn="l" defTabSz="914249" fontAlgn="auto">
              <a:spcBef>
                <a:spcPts val="0"/>
              </a:spcBef>
              <a:spcAft>
                <a:spcPts val="0"/>
              </a:spcAft>
            </a:pPr>
            <a:r>
              <a:rPr lang="en-GB" sz="1000" b="1" noProof="1" smtClean="0">
                <a:solidFill>
                  <a:prstClr val="white"/>
                </a:solidFill>
                <a:latin typeface="Arial"/>
                <a:cs typeface="Arial" charset="0"/>
              </a:rPr>
              <a:t>kongsberg.com</a:t>
            </a:r>
            <a:endParaRPr lang="en-GB" sz="1000" b="1" noProof="1">
              <a:solidFill>
                <a:prstClr val="white"/>
              </a:solidFill>
              <a:latin typeface="Arial"/>
              <a:cs typeface="Arial" charset="0"/>
            </a:endParaRPr>
          </a:p>
        </p:txBody>
      </p:sp>
      <p:pic>
        <p:nvPicPr>
          <p:cNvPr id="22" name="43_Tittellogo" descr="kongsberg_logo_main_white_wmark.png"/>
          <p:cNvPicPr>
            <a:picLocks noChangeAspect="1"/>
          </p:cNvPicPr>
          <p:nvPr userDrawn="1"/>
        </p:nvPicPr>
        <p:blipFill>
          <a:blip r:embed="rId8" cstate="print"/>
          <a:stretch>
            <a:fillRect/>
          </a:stretch>
        </p:blipFill>
        <p:spPr>
          <a:xfrm>
            <a:off x="8482025" y="3060000"/>
            <a:ext cx="818587" cy="720000"/>
          </a:xfrm>
          <a:prstGeom prst="rect">
            <a:avLst/>
          </a:prstGeom>
        </p:spPr>
      </p:pic>
      <p:pic>
        <p:nvPicPr>
          <p:cNvPr id="16"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24"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sp>
        <p:nvSpPr>
          <p:cNvPr id="19"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086717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userDrawn="1">
  <p:cSld name="1_Combined slide B">
    <p:spTree>
      <p:nvGrpSpPr>
        <p:cNvPr id="1" name=""/>
        <p:cNvGrpSpPr/>
        <p:nvPr/>
      </p:nvGrpSpPr>
      <p:grpSpPr>
        <a:xfrm>
          <a:off x="0" y="0"/>
          <a:ext cx="0" cy="0"/>
          <a:chOff x="0" y="0"/>
          <a:chExt cx="0" cy="0"/>
        </a:xfrm>
      </p:grpSpPr>
      <p:sp>
        <p:nvSpPr>
          <p:cNvPr id="19" name="Picture Placeholder 18"/>
          <p:cNvSpPr>
            <a:spLocks noGrp="1"/>
          </p:cNvSpPr>
          <p:nvPr>
            <p:ph type="pic" sz="quarter" idx="18"/>
          </p:nvPr>
        </p:nvSpPr>
        <p:spPr>
          <a:xfrm>
            <a:off x="0" y="22"/>
            <a:ext cx="9906000" cy="3429844"/>
          </a:xfrm>
        </p:spPr>
        <p:txBody>
          <a:bodyPr/>
          <a:lstStyle>
            <a:lvl1pPr>
              <a:defRPr baseline="0"/>
            </a:lvl1pPr>
          </a:lstStyle>
          <a:p>
            <a:pPr lvl="0"/>
            <a:r>
              <a:rPr lang="en-US" noProof="0" smtClean="0"/>
              <a:t>Click icon to add picture</a:t>
            </a:r>
            <a:endParaRPr lang="en-GB" noProof="0" dirty="0"/>
          </a:p>
        </p:txBody>
      </p:sp>
      <p:sp>
        <p:nvSpPr>
          <p:cNvPr id="11" name="Content Placeholder 2"/>
          <p:cNvSpPr>
            <a:spLocks noGrp="1"/>
          </p:cNvSpPr>
          <p:nvPr>
            <p:ph idx="1"/>
          </p:nvPr>
        </p:nvSpPr>
        <p:spPr>
          <a:xfrm>
            <a:off x="2590250" y="3551178"/>
            <a:ext cx="2931186" cy="2437427"/>
          </a:xfrm>
        </p:spPr>
        <p:txBody>
          <a:bodyPr>
            <a:normAutofit/>
          </a:bodyPr>
          <a:lstStyle>
            <a:lvl1pPr>
              <a:defRPr sz="1500"/>
            </a:lvl1pPr>
            <a:lvl2pPr>
              <a:defRPr sz="1500"/>
            </a:lvl2pPr>
            <a:lvl3pPr>
              <a:defRPr sz="1500"/>
            </a:lvl3pPr>
            <a:lvl4pPr>
              <a:defRPr sz="1500"/>
            </a:lvl4pPr>
            <a:lvl5pPr>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7" name="Picture Placeholder 16"/>
          <p:cNvSpPr>
            <a:spLocks noGrp="1"/>
          </p:cNvSpPr>
          <p:nvPr>
            <p:ph type="pic" sz="quarter" idx="19"/>
          </p:nvPr>
        </p:nvSpPr>
        <p:spPr>
          <a:xfrm>
            <a:off x="0" y="3551183"/>
            <a:ext cx="2286830" cy="1164208"/>
          </a:xfrm>
        </p:spPr>
        <p:txBody>
          <a:bodyPr/>
          <a:lstStyle>
            <a:lvl1pPr>
              <a:defRPr sz="1500" baseline="0"/>
            </a:lvl1pPr>
          </a:lstStyle>
          <a:p>
            <a:pPr lvl="0"/>
            <a:r>
              <a:rPr lang="en-US" noProof="0" smtClean="0"/>
              <a:t>Click icon to add picture</a:t>
            </a:r>
            <a:endParaRPr lang="en-GB" noProof="0" dirty="0"/>
          </a:p>
        </p:txBody>
      </p:sp>
      <p:sp>
        <p:nvSpPr>
          <p:cNvPr id="20" name="Picture Placeholder 16"/>
          <p:cNvSpPr>
            <a:spLocks noGrp="1"/>
          </p:cNvSpPr>
          <p:nvPr>
            <p:ph type="pic" sz="quarter" idx="21"/>
          </p:nvPr>
        </p:nvSpPr>
        <p:spPr>
          <a:xfrm>
            <a:off x="0" y="4824396"/>
            <a:ext cx="2286830"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500"/>
            </a:lvl1pPr>
          </a:lstStyle>
          <a:p>
            <a:pPr lvl="0"/>
            <a:r>
              <a:rPr lang="en-US" noProof="0" smtClean="0"/>
              <a:t>Click icon to add picture</a:t>
            </a:r>
            <a:endParaRPr lang="en-GB" noProof="0" dirty="0"/>
          </a:p>
        </p:txBody>
      </p:sp>
      <p:sp>
        <p:nvSpPr>
          <p:cNvPr id="15" name="logo_over_bilde"/>
          <p:cNvSpPr>
            <a:spLocks noGrp="1"/>
          </p:cNvSpPr>
          <p:nvPr>
            <p:ph type="body" sz="quarter" idx="25"/>
          </p:nvPr>
        </p:nvSpPr>
        <p:spPr>
          <a:xfrm>
            <a:off x="8931000" y="111600"/>
            <a:ext cx="842400" cy="1087200"/>
          </a:xfrm>
          <a:blipFill>
            <a:blip r:embed="rId2" cstate="print"/>
            <a:stretch>
              <a:fillRect/>
            </a:stretch>
          </a:blipFill>
        </p:spPr>
        <p:txBody>
          <a:bodyPr/>
          <a:lstStyle>
            <a:lvl1pPr marL="0" indent="0">
              <a:buNone/>
              <a:defRPr sz="100">
                <a:solidFill>
                  <a:schemeClr val="bg1"/>
                </a:solidFill>
              </a:defRPr>
            </a:lvl1pPr>
          </a:lstStyle>
          <a:p>
            <a:pPr lvl="0"/>
            <a:r>
              <a:rPr lang="en-US" smtClean="0"/>
              <a:t>Click to edit Master text styles</a:t>
            </a:r>
          </a:p>
        </p:txBody>
      </p:sp>
      <p:sp>
        <p:nvSpPr>
          <p:cNvPr id="18" name="conf"/>
          <p:cNvSpPr>
            <a:spLocks noGrp="1"/>
          </p:cNvSpPr>
          <p:nvPr>
            <p:ph type="body" sz="quarter" idx="22"/>
          </p:nvPr>
        </p:nvSpPr>
        <p:spPr>
          <a:xfrm>
            <a:off x="0" y="6696000"/>
            <a:ext cx="2340000" cy="162000"/>
          </a:xfrm>
          <a:blipFill dpi="0" rotWithShape="1">
            <a:blip r:embed="rId3" cstate="print">
              <a:alphaModFix/>
            </a:blip>
            <a:srcRect/>
            <a:stretch>
              <a:fillRect/>
            </a:stretch>
          </a:blipFill>
        </p:spPr>
        <p:txBody>
          <a:bodyPr anchor="ctr">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lvl="0"/>
            <a:r>
              <a:rPr lang="en-US" smtClean="0"/>
              <a:t>Click to edit Master text styles</a:t>
            </a:r>
          </a:p>
        </p:txBody>
      </p:sp>
      <p:sp>
        <p:nvSpPr>
          <p:cNvPr id="8" name="Date Placeholder 3"/>
          <p:cNvSpPr>
            <a:spLocks noGrp="1"/>
          </p:cNvSpPr>
          <p:nvPr>
            <p:ph type="dt" sz="half" idx="26"/>
          </p:nvPr>
        </p:nvSpPr>
        <p:spPr/>
        <p:txBody>
          <a:bodyPr/>
          <a:lstStyle>
            <a:lvl1pPr algn="l">
              <a:defRPr sz="700">
                <a:solidFill>
                  <a:prstClr val="black">
                    <a:tint val="75000"/>
                  </a:prstClr>
                </a:solidFill>
              </a:defRPr>
            </a:lvl1pPr>
          </a:lstStyle>
          <a:p>
            <a:pPr>
              <a:defRPr/>
            </a:pPr>
            <a:fld id="{1FF96C10-44B2-45F7-8D6F-4FB34B0871F0}" type="datetime1">
              <a:rPr lang="nb-NO"/>
              <a:pPr>
                <a:defRPr/>
              </a:pPr>
              <a:t>28.10.2014</a:t>
            </a:fld>
            <a:endParaRPr lang="en-GB" dirty="0"/>
          </a:p>
        </p:txBody>
      </p:sp>
      <p:sp>
        <p:nvSpPr>
          <p:cNvPr id="9" name="Slide Number Placeholder 5"/>
          <p:cNvSpPr>
            <a:spLocks noGrp="1"/>
          </p:cNvSpPr>
          <p:nvPr>
            <p:ph type="sldNum" sz="quarter" idx="27"/>
          </p:nvPr>
        </p:nvSpPr>
        <p:spPr/>
        <p:txBody>
          <a:bodyPr/>
          <a:lstStyle>
            <a:lvl1pPr algn="r">
              <a:defRPr sz="700">
                <a:solidFill>
                  <a:prstClr val="black">
                    <a:tint val="75000"/>
                  </a:prstClr>
                </a:solidFill>
              </a:defRPr>
            </a:lvl1pPr>
          </a:lstStyle>
          <a:p>
            <a:pPr>
              <a:defRPr/>
            </a:pPr>
            <a:r>
              <a:rPr lang="en-GB"/>
              <a:t>Page </a:t>
            </a:r>
            <a:fld id="{948C8990-D98A-4490-9892-A2068A21F8A8}" type="slidenum">
              <a:rPr lang="en-GB"/>
              <a:pPr>
                <a:defRPr/>
              </a:pPr>
              <a:t>‹#›</a:t>
            </a:fld>
            <a:endParaRPr lang="en-GB"/>
          </a:p>
        </p:txBody>
      </p:sp>
      <p:sp>
        <p:nvSpPr>
          <p:cNvPr id="10" name="Footer Placeholder 4"/>
          <p:cNvSpPr>
            <a:spLocks noGrp="1"/>
          </p:cNvSpPr>
          <p:nvPr>
            <p:ph type="ftr" sz="quarter" idx="28"/>
          </p:nvPr>
        </p:nvSpPr>
        <p:spPr/>
        <p:txBody>
          <a:bodyPr/>
          <a:lstStyle>
            <a:lvl1pPr algn="l">
              <a:defRPr sz="700">
                <a:solidFill>
                  <a:prstClr val="black">
                    <a:tint val="75000"/>
                  </a:prstClr>
                </a:solidFill>
              </a:defRPr>
            </a:lvl1pPr>
          </a:lstStyle>
          <a:p>
            <a:pPr>
              <a:defRPr/>
            </a:pPr>
            <a:r>
              <a:rPr lang="en-US"/>
              <a:t>WORLD CLASS - through people, technology and dedication</a:t>
            </a:r>
            <a:endParaRPr lang="en-GB"/>
          </a:p>
        </p:txBody>
      </p:sp>
    </p:spTree>
    <p:extLst>
      <p:ext uri="{BB962C8B-B14F-4D97-AF65-F5344CB8AC3E}">
        <p14:creationId xmlns:p14="http://schemas.microsoft.com/office/powerpoint/2010/main" val="160902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Rectangle 5"/>
          <p:cNvSpPr>
            <a:spLocks noGrp="1" noChangeArrowheads="1"/>
          </p:cNvSpPr>
          <p:nvPr>
            <p:ph type="ftr" sz="quarter" idx="10"/>
          </p:nvPr>
        </p:nvSpPr>
        <p:spPr>
          <a:xfrm>
            <a:off x="3393150" y="6699251"/>
            <a:ext cx="3042311" cy="144463"/>
          </a:xfrm>
        </p:spPr>
        <p:txBody>
          <a:bodyPr/>
          <a:lstStyle>
            <a:lvl1pPr>
              <a:defRPr/>
            </a:lvl1pPr>
          </a:lstStyle>
          <a:p>
            <a:pPr>
              <a:defRPr/>
            </a:pPr>
            <a:r>
              <a:rPr lang="en-US"/>
              <a:t>WORLD CLASS – through people, technology and dedication</a:t>
            </a:r>
          </a:p>
        </p:txBody>
      </p:sp>
    </p:spTree>
    <p:extLst>
      <p:ext uri="{BB962C8B-B14F-4D97-AF65-F5344CB8AC3E}">
        <p14:creationId xmlns:p14="http://schemas.microsoft.com/office/powerpoint/2010/main" val="960675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81" y="339726"/>
            <a:ext cx="6910387" cy="658813"/>
          </a:xfrm>
        </p:spPr>
        <p:txBody>
          <a:bodyPr/>
          <a:lstStyle/>
          <a:p>
            <a:r>
              <a:rPr lang="en-US" smtClean="0"/>
              <a:t>Click to edit Master title style</a:t>
            </a:r>
            <a:endParaRPr lang="nb-NO"/>
          </a:p>
        </p:txBody>
      </p:sp>
      <p:sp>
        <p:nvSpPr>
          <p:cNvPr id="3" name="Text Placeholder 2"/>
          <p:cNvSpPr>
            <a:spLocks noGrp="1"/>
          </p:cNvSpPr>
          <p:nvPr>
            <p:ph type="body" sz="half" idx="1"/>
          </p:nvPr>
        </p:nvSpPr>
        <p:spPr>
          <a:xfrm>
            <a:off x="893763" y="1201741"/>
            <a:ext cx="3817938" cy="49609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Content Placeholder 3"/>
          <p:cNvSpPr>
            <a:spLocks noGrp="1"/>
          </p:cNvSpPr>
          <p:nvPr>
            <p:ph sz="half" idx="2"/>
          </p:nvPr>
        </p:nvSpPr>
        <p:spPr>
          <a:xfrm>
            <a:off x="4864100" y="1201741"/>
            <a:ext cx="3817938" cy="49609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Rectangle 5"/>
          <p:cNvSpPr>
            <a:spLocks noGrp="1" noChangeArrowheads="1"/>
          </p:cNvSpPr>
          <p:nvPr>
            <p:ph type="ftr" sz="quarter" idx="10"/>
          </p:nvPr>
        </p:nvSpPr>
        <p:spPr/>
        <p:txBody>
          <a:bodyPr/>
          <a:lstStyle>
            <a:lvl1pPr defTabSz="912813">
              <a:defRPr>
                <a:solidFill>
                  <a:schemeClr val="tx1"/>
                </a:solidFill>
                <a:cs typeface="Arial" charset="0"/>
              </a:defRPr>
            </a:lvl1pPr>
          </a:lstStyle>
          <a:p>
            <a:pPr>
              <a:defRPr/>
            </a:pPr>
            <a:r>
              <a:rPr lang="en-US"/>
              <a:t>WORLD CLASS – through people, technology and dedication</a:t>
            </a:r>
          </a:p>
        </p:txBody>
      </p:sp>
      <p:sp>
        <p:nvSpPr>
          <p:cNvPr id="6" name="Rectangle 6"/>
          <p:cNvSpPr>
            <a:spLocks noGrp="1" noChangeArrowheads="1"/>
          </p:cNvSpPr>
          <p:nvPr>
            <p:ph type="sldNum" sz="quarter" idx="11"/>
          </p:nvPr>
        </p:nvSpPr>
        <p:spPr/>
        <p:txBody>
          <a:bodyPr/>
          <a:lstStyle>
            <a:lvl1pPr defTabSz="912813">
              <a:defRPr>
                <a:solidFill>
                  <a:schemeClr val="tx1"/>
                </a:solidFill>
                <a:cs typeface="Arial" charset="0"/>
              </a:defRPr>
            </a:lvl1pPr>
          </a:lstStyle>
          <a:p>
            <a:pPr>
              <a:defRPr/>
            </a:pPr>
            <a:r>
              <a:rPr lang="en-US"/>
              <a:t>/ </a:t>
            </a:r>
            <a:fld id="{B5ABDD9D-B395-447E-986C-D83CE4AFE8C8}" type="slidenum">
              <a:rPr lang="en-US"/>
              <a:pPr>
                <a:defRPr/>
              </a:pPr>
              <a:t>‹#›</a:t>
            </a:fld>
            <a:r>
              <a:rPr lang="en-US"/>
              <a:t> /</a:t>
            </a:r>
          </a:p>
        </p:txBody>
      </p:sp>
      <p:sp>
        <p:nvSpPr>
          <p:cNvPr id="7" name="Rectangle 13"/>
          <p:cNvSpPr>
            <a:spLocks noGrp="1" noChangeArrowheads="1"/>
          </p:cNvSpPr>
          <p:nvPr>
            <p:ph type="dt" sz="half" idx="12"/>
          </p:nvPr>
        </p:nvSpPr>
        <p:spPr/>
        <p:txBody>
          <a:bodyPr/>
          <a:lstStyle>
            <a:lvl1pPr defTabSz="912813">
              <a:defRPr>
                <a:solidFill>
                  <a:schemeClr val="tx1"/>
                </a:solidFill>
                <a:cs typeface="Arial" charset="0"/>
              </a:defRPr>
            </a:lvl1pPr>
          </a:lstStyle>
          <a:p>
            <a:pPr>
              <a:defRPr/>
            </a:pPr>
            <a:fld id="{240088A2-3E6E-4128-AD4A-16E4C6B3ACA8}" type="datetime5">
              <a:rPr lang="en-GB"/>
              <a:pPr>
                <a:defRPr/>
              </a:pPr>
              <a:t>28-Oct-14</a:t>
            </a:fld>
            <a:endParaRPr lang="en-US"/>
          </a:p>
        </p:txBody>
      </p:sp>
    </p:spTree>
    <p:extLst>
      <p:ext uri="{BB962C8B-B14F-4D97-AF65-F5344CB8AC3E}">
        <p14:creationId xmlns:p14="http://schemas.microsoft.com/office/powerpoint/2010/main" val="306349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rtlCol="0"/>
          <a:lstStyle>
            <a:lvl1pPr defTabSz="912813" fontAlgn="base">
              <a:spcBef>
                <a:spcPct val="0"/>
              </a:spcBef>
              <a:spcAft>
                <a:spcPct val="0"/>
              </a:spcAft>
              <a:defRPr>
                <a:solidFill>
                  <a:prstClr val="black">
                    <a:tint val="75000"/>
                  </a:prstClr>
                </a:solidFill>
                <a:latin typeface="Arial" pitchFamily="34" charset="0"/>
                <a:cs typeface="Arial" pitchFamily="34" charset="0"/>
              </a:defRPr>
            </a:lvl1pPr>
          </a:lstStyle>
          <a:p>
            <a:pPr>
              <a:defRPr/>
            </a:pPr>
            <a:r>
              <a:rPr lang="en-GB"/>
              <a:t>WORLD CLASS – through people, technology and dedication</a:t>
            </a:r>
          </a:p>
        </p:txBody>
      </p:sp>
      <p:sp>
        <p:nvSpPr>
          <p:cNvPr id="3" name="Rectangle 6"/>
          <p:cNvSpPr>
            <a:spLocks noGrp="1" noChangeArrowheads="1"/>
          </p:cNvSpPr>
          <p:nvPr>
            <p:ph type="sldNum" sz="quarter" idx="11"/>
          </p:nvPr>
        </p:nvSpPr>
        <p:spPr/>
        <p:txBody>
          <a:bodyPr rtlCol="0"/>
          <a:lstStyle>
            <a:lvl1pPr algn="r" defTabSz="912813" fontAlgn="base">
              <a:spcBef>
                <a:spcPct val="0"/>
              </a:spcBef>
              <a:spcAft>
                <a:spcPct val="0"/>
              </a:spcAft>
              <a:defRPr>
                <a:solidFill>
                  <a:prstClr val="black">
                    <a:tint val="75000"/>
                  </a:prstClr>
                </a:solidFill>
                <a:latin typeface="Arial" pitchFamily="34" charset="0"/>
                <a:cs typeface="Arial" pitchFamily="34" charset="0"/>
              </a:defRPr>
            </a:lvl1pPr>
          </a:lstStyle>
          <a:p>
            <a:pPr>
              <a:defRPr/>
            </a:pPr>
            <a:r>
              <a:rPr lang="en-GB"/>
              <a:t>/ </a:t>
            </a:r>
            <a:fld id="{B55EF64E-E740-4A4C-A5B5-A3143D435C43}" type="slidenum">
              <a:rPr lang="en-GB"/>
              <a:pPr>
                <a:defRPr/>
              </a:pPr>
              <a:t>‹#›</a:t>
            </a:fld>
            <a:r>
              <a:rPr lang="en-GB"/>
              <a:t> /</a:t>
            </a:r>
          </a:p>
        </p:txBody>
      </p:sp>
      <p:sp>
        <p:nvSpPr>
          <p:cNvPr id="4" name="Rectangle 3"/>
          <p:cNvSpPr>
            <a:spLocks noGrp="1" noChangeArrowheads="1"/>
          </p:cNvSpPr>
          <p:nvPr>
            <p:ph type="dt" sz="half" idx="12"/>
          </p:nvPr>
        </p:nvSpPr>
        <p:spPr/>
        <p:txBody>
          <a:bodyPr/>
          <a:lstStyle>
            <a:lvl1pPr>
              <a:defRPr/>
            </a:lvl1pPr>
          </a:lstStyle>
          <a:p>
            <a:pPr>
              <a:defRPr/>
            </a:pPr>
            <a:fld id="{539F3E27-C9CF-48E3-A88B-12780A3637F8}" type="datetime5">
              <a:rPr lang="en-GB"/>
              <a:pPr>
                <a:defRPr/>
              </a:pPr>
              <a:t>28-Oct-14</a:t>
            </a:fld>
            <a:endParaRPr lang="en-GB"/>
          </a:p>
        </p:txBody>
      </p:sp>
    </p:spTree>
    <p:extLst>
      <p:ext uri="{BB962C8B-B14F-4D97-AF65-F5344CB8AC3E}">
        <p14:creationId xmlns:p14="http://schemas.microsoft.com/office/powerpoint/2010/main" val="54124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b-NO"/>
          </a:p>
        </p:txBody>
      </p:sp>
      <p:sp>
        <p:nvSpPr>
          <p:cNvPr id="3" name="Content Placeholder 2"/>
          <p:cNvSpPr>
            <a:spLocks noGrp="1"/>
          </p:cNvSpPr>
          <p:nvPr>
            <p:ph sz="half" idx="1"/>
          </p:nvPr>
        </p:nvSpPr>
        <p:spPr>
          <a:xfrm>
            <a:off x="893763" y="1201741"/>
            <a:ext cx="3817938" cy="49609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Content Placeholder 3"/>
          <p:cNvSpPr>
            <a:spLocks noGrp="1"/>
          </p:cNvSpPr>
          <p:nvPr>
            <p:ph sz="half" idx="2"/>
          </p:nvPr>
        </p:nvSpPr>
        <p:spPr>
          <a:xfrm>
            <a:off x="4864100" y="1201741"/>
            <a:ext cx="3817938" cy="49609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Rectangle 5"/>
          <p:cNvSpPr>
            <a:spLocks noGrp="1" noChangeArrowheads="1"/>
          </p:cNvSpPr>
          <p:nvPr>
            <p:ph type="ftr" sz="quarter" idx="10"/>
          </p:nvPr>
        </p:nvSpPr>
        <p:spPr/>
        <p:txBody>
          <a:bodyPr/>
          <a:lstStyle>
            <a:lvl1pPr>
              <a:defRPr/>
            </a:lvl1pPr>
          </a:lstStyle>
          <a:p>
            <a:pPr>
              <a:defRPr/>
            </a:pPr>
            <a:r>
              <a:rPr lang="en-US"/>
              <a:t>WORLD CLASS – through people, technology and dedication</a:t>
            </a:r>
          </a:p>
        </p:txBody>
      </p:sp>
      <p:sp>
        <p:nvSpPr>
          <p:cNvPr id="6" name="Rectangle 6"/>
          <p:cNvSpPr>
            <a:spLocks noGrp="1" noChangeArrowheads="1"/>
          </p:cNvSpPr>
          <p:nvPr>
            <p:ph type="sldNum" sz="quarter" idx="11"/>
          </p:nvPr>
        </p:nvSpPr>
        <p:spPr/>
        <p:txBody>
          <a:bodyPr/>
          <a:lstStyle>
            <a:lvl1pPr>
              <a:defRPr/>
            </a:lvl1pPr>
          </a:lstStyle>
          <a:p>
            <a:pPr>
              <a:defRPr/>
            </a:pPr>
            <a:r>
              <a:rPr lang="en-US"/>
              <a:t>/ </a:t>
            </a:r>
            <a:fld id="{E53B86BC-12E4-4A7F-B113-7E11D65D10BC}" type="slidenum">
              <a:rPr lang="en-US"/>
              <a:pPr>
                <a:defRPr/>
              </a:pPr>
              <a:t>‹#›</a:t>
            </a:fld>
            <a:r>
              <a:rPr lang="en-US"/>
              <a:t> /</a:t>
            </a:r>
          </a:p>
        </p:txBody>
      </p:sp>
      <p:sp>
        <p:nvSpPr>
          <p:cNvPr id="7" name="Rectangle 13"/>
          <p:cNvSpPr>
            <a:spLocks noGrp="1" noChangeArrowheads="1"/>
          </p:cNvSpPr>
          <p:nvPr>
            <p:ph type="dt" sz="half" idx="12"/>
          </p:nvPr>
        </p:nvSpPr>
        <p:spPr/>
        <p:txBody>
          <a:bodyPr/>
          <a:lstStyle>
            <a:lvl1pPr>
              <a:defRPr/>
            </a:lvl1pPr>
          </a:lstStyle>
          <a:p>
            <a:pPr>
              <a:defRPr/>
            </a:pPr>
            <a:fld id="{AE329A55-43A5-497C-9D0D-846333E3A020}" type="datetime5">
              <a:rPr lang="en-GB"/>
              <a:pPr>
                <a:defRPr/>
              </a:pPr>
              <a:t>28-Oct-14</a:t>
            </a:fld>
            <a:endParaRPr lang="en-US"/>
          </a:p>
        </p:txBody>
      </p:sp>
    </p:spTree>
    <p:extLst>
      <p:ext uri="{BB962C8B-B14F-4D97-AF65-F5344CB8AC3E}">
        <p14:creationId xmlns:p14="http://schemas.microsoft.com/office/powerpoint/2010/main" val="41936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2_Title and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 name="conf"/>
          <p:cNvSpPr>
            <a:spLocks noGrp="1"/>
          </p:cNvSpPr>
          <p:nvPr>
            <p:ph type="body" sz="quarter" idx="22"/>
          </p:nvPr>
        </p:nvSpPr>
        <p:spPr>
          <a:xfrm>
            <a:off x="0" y="6696058"/>
            <a:ext cx="2340000" cy="162000"/>
          </a:xfrm>
          <a:blipFill dpi="0" rotWithShape="1">
            <a:blip r:embed="rId2" cstate="print"/>
            <a:srcRect/>
            <a:stretch>
              <a:fillRect/>
            </a:stretch>
          </a:blipFill>
        </p:spPr>
        <p:txBody>
          <a:bodyPr anchor="ctr">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lvl="0"/>
            <a:r>
              <a:rPr lang="en-US" smtClean="0"/>
              <a:t>Click to edit Master text styles</a:t>
            </a:r>
          </a:p>
        </p:txBody>
      </p:sp>
      <p:sp>
        <p:nvSpPr>
          <p:cNvPr id="5" name="Date Placeholder 9"/>
          <p:cNvSpPr>
            <a:spLocks noGrp="1"/>
          </p:cNvSpPr>
          <p:nvPr>
            <p:ph type="dt" sz="half" idx="23"/>
          </p:nvPr>
        </p:nvSpPr>
        <p:spPr/>
        <p:txBody>
          <a:bodyPr/>
          <a:lstStyle>
            <a:lvl1pPr>
              <a:defRPr/>
            </a:lvl1pPr>
          </a:lstStyle>
          <a:p>
            <a:pPr>
              <a:defRPr/>
            </a:pPr>
            <a:fld id="{92F5CC3D-C00B-4724-96C1-09811F7CDD2E}" type="datetime1">
              <a:rPr lang="en-GB"/>
              <a:pPr>
                <a:defRPr/>
              </a:pPr>
              <a:t>28/10/2014</a:t>
            </a:fld>
            <a:endParaRPr lang="en-GB"/>
          </a:p>
        </p:txBody>
      </p:sp>
      <p:sp>
        <p:nvSpPr>
          <p:cNvPr id="6" name="Slide Number Placeholder 10"/>
          <p:cNvSpPr>
            <a:spLocks noGrp="1"/>
          </p:cNvSpPr>
          <p:nvPr>
            <p:ph type="sldNum" sz="quarter" idx="24"/>
          </p:nvPr>
        </p:nvSpPr>
        <p:spPr/>
        <p:txBody>
          <a:bodyPr/>
          <a:lstStyle>
            <a:lvl1pPr>
              <a:defRPr/>
            </a:lvl1pPr>
          </a:lstStyle>
          <a:p>
            <a:pPr>
              <a:defRPr/>
            </a:pPr>
            <a:r>
              <a:rPr lang="en-GB"/>
              <a:t>Page </a:t>
            </a:r>
            <a:fld id="{6207436B-C016-4DBF-9CAA-1AB130F58A88}" type="slidenum">
              <a:rPr lang="en-GB"/>
              <a:pPr>
                <a:defRPr/>
              </a:pPr>
              <a:t>‹#›</a:t>
            </a:fld>
            <a:endParaRPr lang="en-GB"/>
          </a:p>
        </p:txBody>
      </p:sp>
      <p:sp>
        <p:nvSpPr>
          <p:cNvPr id="7" name="Footer Placeholder 11"/>
          <p:cNvSpPr>
            <a:spLocks noGrp="1"/>
          </p:cNvSpPr>
          <p:nvPr>
            <p:ph type="ftr" sz="quarter" idx="25"/>
          </p:nvPr>
        </p:nvSpPr>
        <p:spPr/>
        <p:txBody>
          <a:bodyPr rtlCol="0"/>
          <a:lstStyle>
            <a:lvl1pPr defTabSz="914249" fontAlgn="auto">
              <a:spcBef>
                <a:spcPts val="0"/>
              </a:spcBef>
              <a:spcAft>
                <a:spcPts val="0"/>
              </a:spcAft>
              <a:defRPr>
                <a:solidFill>
                  <a:schemeClr val="tx1">
                    <a:tint val="75000"/>
                  </a:schemeClr>
                </a:solidFill>
                <a:latin typeface="+mn-lt"/>
                <a:cs typeface="+mn-cs"/>
              </a:defRPr>
            </a:lvl1pPr>
          </a:lstStyle>
          <a:p>
            <a:pPr>
              <a:defRPr/>
            </a:pPr>
            <a:r>
              <a:rPr lang="en-GB"/>
              <a:t>WORLD CLASS - through people, technology and dedication.</a:t>
            </a:r>
          </a:p>
        </p:txBody>
      </p:sp>
    </p:spTree>
    <p:extLst>
      <p:ext uri="{BB962C8B-B14F-4D97-AF65-F5344CB8AC3E}">
        <p14:creationId xmlns:p14="http://schemas.microsoft.com/office/powerpoint/2010/main" val="869110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smtClean="0"/>
              <a:t>Click to add title</a:t>
            </a:r>
            <a:endParaRPr lang="en-GB" dirty="0"/>
          </a:p>
        </p:txBody>
      </p:sp>
      <p:sp>
        <p:nvSpPr>
          <p:cNvPr id="3" name="Content Placeholder 2"/>
          <p:cNvSpPr>
            <a:spLocks noGrp="1"/>
          </p:cNvSpPr>
          <p:nvPr>
            <p:ph idx="1" hasCustomPrompt="1"/>
          </p:nvPr>
        </p:nvSpPr>
        <p:spPr/>
        <p:txBody>
          <a:body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9"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8" name="Date Placeholder 3"/>
          <p:cNvSpPr>
            <a:spLocks noGrp="1"/>
          </p:cNvSpPr>
          <p:nvPr>
            <p:ph type="dt" sz="half" idx="2"/>
          </p:nvPr>
        </p:nvSpPr>
        <p:spPr>
          <a:xfrm>
            <a:off x="2913337" y="6699679"/>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3" name="Footer Placeholder 4"/>
          <p:cNvSpPr>
            <a:spLocks noGrp="1"/>
          </p:cNvSpPr>
          <p:nvPr>
            <p:ph type="ftr" sz="quarter" idx="3"/>
          </p:nvPr>
        </p:nvSpPr>
        <p:spPr>
          <a:xfrm>
            <a:off x="4562957" y="6699679"/>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4" name="Slide Number Placeholder 5"/>
          <p:cNvSpPr>
            <a:spLocks noGrp="1"/>
          </p:cNvSpPr>
          <p:nvPr>
            <p:ph type="sldNum" sz="quarter" idx="4"/>
          </p:nvPr>
        </p:nvSpPr>
        <p:spPr>
          <a:xfrm>
            <a:off x="7842727" y="6699679"/>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55267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93783" y="339726"/>
            <a:ext cx="6910387" cy="658813"/>
          </a:xfrm>
        </p:spPr>
        <p:txBody>
          <a:bodyPr/>
          <a:lstStyle/>
          <a:p>
            <a:r>
              <a:rPr lang="en-US" smtClean="0"/>
              <a:t>Click to edit Master title style</a:t>
            </a:r>
            <a:endParaRPr lang="nb-NO"/>
          </a:p>
        </p:txBody>
      </p:sp>
      <p:sp>
        <p:nvSpPr>
          <p:cNvPr id="3" name="Content Placeholder 2"/>
          <p:cNvSpPr>
            <a:spLocks noGrp="1"/>
          </p:cNvSpPr>
          <p:nvPr>
            <p:ph sz="half" idx="1"/>
          </p:nvPr>
        </p:nvSpPr>
        <p:spPr>
          <a:xfrm>
            <a:off x="893763" y="1201741"/>
            <a:ext cx="3817938" cy="49609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Content Placeholder 3"/>
          <p:cNvSpPr>
            <a:spLocks noGrp="1"/>
          </p:cNvSpPr>
          <p:nvPr>
            <p:ph sz="quarter" idx="2"/>
          </p:nvPr>
        </p:nvSpPr>
        <p:spPr>
          <a:xfrm>
            <a:off x="4864100" y="1201740"/>
            <a:ext cx="3817938" cy="240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Content Placeholder 4"/>
          <p:cNvSpPr>
            <a:spLocks noGrp="1"/>
          </p:cNvSpPr>
          <p:nvPr>
            <p:ph sz="quarter" idx="3"/>
          </p:nvPr>
        </p:nvSpPr>
        <p:spPr>
          <a:xfrm>
            <a:off x="4864100" y="3757613"/>
            <a:ext cx="3817938" cy="24050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6" name="Rectangle 5"/>
          <p:cNvSpPr>
            <a:spLocks noGrp="1" noChangeArrowheads="1"/>
          </p:cNvSpPr>
          <p:nvPr>
            <p:ph type="ftr" sz="quarter" idx="10"/>
          </p:nvPr>
        </p:nvSpPr>
        <p:spPr/>
        <p:txBody>
          <a:bodyPr/>
          <a:lstStyle>
            <a:lvl1pPr defTabSz="912813">
              <a:defRPr>
                <a:solidFill>
                  <a:schemeClr val="tx1"/>
                </a:solidFill>
                <a:cs typeface="Arial" charset="0"/>
              </a:defRPr>
            </a:lvl1pPr>
          </a:lstStyle>
          <a:p>
            <a:pPr>
              <a:defRPr/>
            </a:pPr>
            <a:r>
              <a:rPr lang="en-US"/>
              <a:t>WORLD CLASS – through people, technology and dedication</a:t>
            </a:r>
          </a:p>
        </p:txBody>
      </p:sp>
      <p:sp>
        <p:nvSpPr>
          <p:cNvPr id="7" name="Rectangle 6"/>
          <p:cNvSpPr>
            <a:spLocks noGrp="1" noChangeArrowheads="1"/>
          </p:cNvSpPr>
          <p:nvPr>
            <p:ph type="sldNum" sz="quarter" idx="11"/>
          </p:nvPr>
        </p:nvSpPr>
        <p:spPr/>
        <p:txBody>
          <a:bodyPr/>
          <a:lstStyle>
            <a:lvl1pPr defTabSz="912813">
              <a:defRPr>
                <a:solidFill>
                  <a:schemeClr val="tx1"/>
                </a:solidFill>
                <a:cs typeface="Arial" charset="0"/>
              </a:defRPr>
            </a:lvl1pPr>
          </a:lstStyle>
          <a:p>
            <a:pPr>
              <a:defRPr/>
            </a:pPr>
            <a:r>
              <a:rPr lang="en-US"/>
              <a:t>/ </a:t>
            </a:r>
            <a:fld id="{82BB8DD9-03AB-416A-9AF5-E1586847577E}" type="slidenum">
              <a:rPr lang="en-US"/>
              <a:pPr>
                <a:defRPr/>
              </a:pPr>
              <a:t>‹#›</a:t>
            </a:fld>
            <a:r>
              <a:rPr lang="en-US"/>
              <a:t> /</a:t>
            </a:r>
          </a:p>
        </p:txBody>
      </p:sp>
      <p:sp>
        <p:nvSpPr>
          <p:cNvPr id="8" name="Rectangle 13"/>
          <p:cNvSpPr>
            <a:spLocks noGrp="1" noChangeArrowheads="1"/>
          </p:cNvSpPr>
          <p:nvPr>
            <p:ph type="dt" sz="half" idx="12"/>
          </p:nvPr>
        </p:nvSpPr>
        <p:spPr/>
        <p:txBody>
          <a:bodyPr/>
          <a:lstStyle>
            <a:lvl1pPr defTabSz="912813">
              <a:defRPr>
                <a:solidFill>
                  <a:schemeClr val="tx1"/>
                </a:solidFill>
                <a:cs typeface="Arial" charset="0"/>
              </a:defRPr>
            </a:lvl1pPr>
          </a:lstStyle>
          <a:p>
            <a:pPr>
              <a:defRPr/>
            </a:pPr>
            <a:fld id="{4051FDE4-FFF9-495D-B353-286E81BDD935}" type="datetime5">
              <a:rPr lang="en-GB"/>
              <a:pPr>
                <a:defRPr/>
              </a:pPr>
              <a:t>28-Oct-14</a:t>
            </a:fld>
            <a:endParaRPr lang="en-US"/>
          </a:p>
        </p:txBody>
      </p:sp>
    </p:spTree>
    <p:extLst>
      <p:ext uri="{BB962C8B-B14F-4D97-AF65-F5344CB8AC3E}">
        <p14:creationId xmlns:p14="http://schemas.microsoft.com/office/powerpoint/2010/main" val="405816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894292" y="339726"/>
            <a:ext cx="6910123" cy="658813"/>
          </a:xfrm>
        </p:spPr>
        <p:txBody>
          <a:bodyPr/>
          <a:lstStyle/>
          <a:p>
            <a:r>
              <a:rPr lang="en-US" smtClean="0"/>
              <a:t>Click to edit Master title style</a:t>
            </a:r>
            <a:endParaRPr lang="nb-NO"/>
          </a:p>
        </p:txBody>
      </p:sp>
      <p:sp>
        <p:nvSpPr>
          <p:cNvPr id="3" name="Content Placeholder 2"/>
          <p:cNvSpPr>
            <a:spLocks noGrp="1"/>
          </p:cNvSpPr>
          <p:nvPr>
            <p:ph sz="quarter" idx="1"/>
          </p:nvPr>
        </p:nvSpPr>
        <p:spPr>
          <a:xfrm>
            <a:off x="894292" y="1201739"/>
            <a:ext cx="3811058" cy="240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4" name="Content Placeholder 3"/>
          <p:cNvSpPr>
            <a:spLocks noGrp="1"/>
          </p:cNvSpPr>
          <p:nvPr>
            <p:ph sz="quarter" idx="2"/>
          </p:nvPr>
        </p:nvSpPr>
        <p:spPr>
          <a:xfrm>
            <a:off x="4870450" y="1201739"/>
            <a:ext cx="3811058" cy="2403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5" name="Content Placeholder 4"/>
          <p:cNvSpPr>
            <a:spLocks noGrp="1"/>
          </p:cNvSpPr>
          <p:nvPr>
            <p:ph sz="quarter" idx="3"/>
          </p:nvPr>
        </p:nvSpPr>
        <p:spPr>
          <a:xfrm>
            <a:off x="894292" y="3757613"/>
            <a:ext cx="3811058" cy="24050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6" name="Content Placeholder 5"/>
          <p:cNvSpPr>
            <a:spLocks noGrp="1"/>
          </p:cNvSpPr>
          <p:nvPr>
            <p:ph sz="quarter" idx="4"/>
          </p:nvPr>
        </p:nvSpPr>
        <p:spPr>
          <a:xfrm>
            <a:off x="4870450" y="3757613"/>
            <a:ext cx="3811058" cy="24050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b-NO"/>
          </a:p>
        </p:txBody>
      </p:sp>
      <p:sp>
        <p:nvSpPr>
          <p:cNvPr id="7" name="Rectangle 5"/>
          <p:cNvSpPr>
            <a:spLocks noGrp="1" noChangeArrowheads="1"/>
          </p:cNvSpPr>
          <p:nvPr>
            <p:ph type="ftr" sz="quarter" idx="10"/>
          </p:nvPr>
        </p:nvSpPr>
        <p:spPr/>
        <p:txBody>
          <a:bodyPr rtlCol="0"/>
          <a:lstStyle>
            <a:lvl1pPr defTabSz="912813" fontAlgn="base">
              <a:spcBef>
                <a:spcPct val="0"/>
              </a:spcBef>
              <a:spcAft>
                <a:spcPct val="0"/>
              </a:spcAft>
              <a:defRPr>
                <a:solidFill>
                  <a:prstClr val="black">
                    <a:tint val="75000"/>
                  </a:prstClr>
                </a:solidFill>
                <a:latin typeface="Arial" pitchFamily="34" charset="0"/>
                <a:cs typeface="Arial" pitchFamily="34" charset="0"/>
              </a:defRPr>
            </a:lvl1pPr>
          </a:lstStyle>
          <a:p>
            <a:pPr>
              <a:defRPr/>
            </a:pPr>
            <a:r>
              <a:rPr lang="en-US"/>
              <a:t>WORLD CLASS – through people, technology and dedication</a:t>
            </a:r>
          </a:p>
        </p:txBody>
      </p:sp>
      <p:sp>
        <p:nvSpPr>
          <p:cNvPr id="8" name="Rectangle 6"/>
          <p:cNvSpPr>
            <a:spLocks noGrp="1" noChangeArrowheads="1"/>
          </p:cNvSpPr>
          <p:nvPr>
            <p:ph type="sldNum" sz="quarter" idx="11"/>
          </p:nvPr>
        </p:nvSpPr>
        <p:spPr/>
        <p:txBody>
          <a:bodyPr rtlCol="0"/>
          <a:lstStyle>
            <a:lvl1pPr algn="r" defTabSz="912813" fontAlgn="base">
              <a:spcBef>
                <a:spcPct val="0"/>
              </a:spcBef>
              <a:spcAft>
                <a:spcPct val="0"/>
              </a:spcAft>
              <a:defRPr>
                <a:solidFill>
                  <a:prstClr val="black">
                    <a:tint val="75000"/>
                  </a:prstClr>
                </a:solidFill>
                <a:latin typeface="Arial" pitchFamily="34" charset="0"/>
                <a:cs typeface="Arial" pitchFamily="34" charset="0"/>
              </a:defRPr>
            </a:lvl1pPr>
          </a:lstStyle>
          <a:p>
            <a:pPr>
              <a:defRPr/>
            </a:pPr>
            <a:r>
              <a:rPr lang="en-US"/>
              <a:t>/ </a:t>
            </a:r>
            <a:fld id="{2A611D9B-68C3-4F89-B237-CF2CD0656F20}" type="slidenum">
              <a:rPr lang="en-US"/>
              <a:pPr>
                <a:defRPr/>
              </a:pPr>
              <a:t>‹#›</a:t>
            </a:fld>
            <a:r>
              <a:rPr lang="en-US"/>
              <a:t> /</a:t>
            </a:r>
          </a:p>
        </p:txBody>
      </p:sp>
      <p:sp>
        <p:nvSpPr>
          <p:cNvPr id="9" name="Rectangle 8"/>
          <p:cNvSpPr>
            <a:spLocks noGrp="1" noChangeArrowheads="1"/>
          </p:cNvSpPr>
          <p:nvPr>
            <p:ph type="dt" sz="half" idx="12"/>
          </p:nvPr>
        </p:nvSpPr>
        <p:spPr/>
        <p:txBody>
          <a:bodyPr/>
          <a:lstStyle>
            <a:lvl1pPr>
              <a:defRPr/>
            </a:lvl1pPr>
          </a:lstStyle>
          <a:p>
            <a:pPr>
              <a:defRPr/>
            </a:pPr>
            <a:fld id="{BF299015-8D7A-42C3-A4C7-E9A9FBCAA155}" type="datetime5">
              <a:rPr lang="en-GB"/>
              <a:pPr>
                <a:defRPr/>
              </a:pPr>
              <a:t>28-Oct-14</a:t>
            </a:fld>
            <a:endParaRPr lang="en-US"/>
          </a:p>
        </p:txBody>
      </p:sp>
    </p:spTree>
    <p:extLst>
      <p:ext uri="{BB962C8B-B14F-4D97-AF65-F5344CB8AC3E}">
        <p14:creationId xmlns:p14="http://schemas.microsoft.com/office/powerpoint/2010/main" val="71296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smtClean="0"/>
              <a:t>Click to add title</a:t>
            </a:r>
            <a:endParaRPr lang="en-GB" dirty="0"/>
          </a:p>
        </p:txBody>
      </p:sp>
      <p:sp>
        <p:nvSpPr>
          <p:cNvPr id="8" name="Content Placeholder 2"/>
          <p:cNvSpPr>
            <a:spLocks noGrp="1"/>
          </p:cNvSpPr>
          <p:nvPr>
            <p:ph idx="1" hasCustomPrompt="1"/>
          </p:nvPr>
        </p:nvSpPr>
        <p:spPr>
          <a:xfrm>
            <a:off x="4775813" y="1672311"/>
            <a:ext cx="4077621" cy="4680000"/>
          </a:xfrm>
        </p:spPr>
        <p:txBody>
          <a:bodyPr/>
          <a:lstStyle/>
          <a:p>
            <a:pPr lvl="0"/>
            <a:r>
              <a:rPr lang="en-GB" smtClean="0"/>
              <a:t>Click to add text</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9" name="Content Placeholder 2"/>
          <p:cNvSpPr>
            <a:spLocks noGrp="1"/>
          </p:cNvSpPr>
          <p:nvPr>
            <p:ph idx="13" hasCustomPrompt="1"/>
          </p:nvPr>
        </p:nvSpPr>
        <p:spPr>
          <a:xfrm>
            <a:off x="581228" y="1672311"/>
            <a:ext cx="4068557" cy="4680000"/>
          </a:xfrm>
        </p:spPr>
        <p:txBody>
          <a:bodyPr/>
          <a:lstStyle>
            <a:lvl1pPr>
              <a:defRPr/>
            </a:lvl1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1" name="Date Placeholder 3"/>
          <p:cNvSpPr>
            <a:spLocks noGrp="1"/>
          </p:cNvSpPr>
          <p:nvPr>
            <p:ph type="dt" sz="half" idx="2"/>
          </p:nvPr>
        </p:nvSpPr>
        <p:spPr>
          <a:xfrm>
            <a:off x="2913337" y="6699679"/>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5" name="Footer Placeholder 4"/>
          <p:cNvSpPr>
            <a:spLocks noGrp="1"/>
          </p:cNvSpPr>
          <p:nvPr>
            <p:ph type="ftr" sz="quarter" idx="3"/>
          </p:nvPr>
        </p:nvSpPr>
        <p:spPr>
          <a:xfrm>
            <a:off x="4562957" y="6699679"/>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6" name="Slide Number Placeholder 5"/>
          <p:cNvSpPr>
            <a:spLocks noGrp="1"/>
          </p:cNvSpPr>
          <p:nvPr>
            <p:ph type="sldNum" sz="quarter" idx="4"/>
          </p:nvPr>
        </p:nvSpPr>
        <p:spPr>
          <a:xfrm>
            <a:off x="7842727" y="6699679"/>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80400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1186" y="520271"/>
            <a:ext cx="8272250" cy="1152000"/>
          </a:xfrm>
        </p:spPr>
        <p:txBody>
          <a:bodyPr/>
          <a:lstStyle>
            <a:lvl1pPr>
              <a:defRPr/>
            </a:lvl1pPr>
          </a:lstStyle>
          <a:p>
            <a:r>
              <a:rPr lang="en-GB" smtClean="0"/>
              <a:t>Click to add title</a:t>
            </a:r>
            <a:endParaRPr lang="en-GB" dirty="0"/>
          </a:p>
        </p:txBody>
      </p:sp>
      <p:sp>
        <p:nvSpPr>
          <p:cNvPr id="10"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1" name="Date Placeholder 3"/>
          <p:cNvSpPr>
            <a:spLocks noGrp="1"/>
          </p:cNvSpPr>
          <p:nvPr>
            <p:ph type="dt" sz="half" idx="2"/>
          </p:nvPr>
        </p:nvSpPr>
        <p:spPr>
          <a:xfrm>
            <a:off x="2913337" y="6699679"/>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2" name="Footer Placeholder 4"/>
          <p:cNvSpPr>
            <a:spLocks noGrp="1"/>
          </p:cNvSpPr>
          <p:nvPr>
            <p:ph type="ftr" sz="quarter" idx="3"/>
          </p:nvPr>
        </p:nvSpPr>
        <p:spPr>
          <a:xfrm>
            <a:off x="4562957" y="6699679"/>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3" name="Slide Number Placeholder 5"/>
          <p:cNvSpPr>
            <a:spLocks noGrp="1"/>
          </p:cNvSpPr>
          <p:nvPr>
            <p:ph type="sldNum" sz="quarter" idx="4"/>
          </p:nvPr>
        </p:nvSpPr>
        <p:spPr>
          <a:xfrm>
            <a:off x="7842727" y="6699679"/>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6315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mpty  ">
    <p:spTree>
      <p:nvGrpSpPr>
        <p:cNvPr id="1" name=""/>
        <p:cNvGrpSpPr/>
        <p:nvPr/>
      </p:nvGrpSpPr>
      <p:grpSpPr>
        <a:xfrm>
          <a:off x="0" y="0"/>
          <a:ext cx="0" cy="0"/>
          <a:chOff x="0" y="0"/>
          <a:chExt cx="0" cy="0"/>
        </a:xfrm>
      </p:grpSpPr>
      <p:sp>
        <p:nvSpPr>
          <p:cNvPr id="6"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7" name="Date Placeholder 3"/>
          <p:cNvSpPr>
            <a:spLocks noGrp="1"/>
          </p:cNvSpPr>
          <p:nvPr>
            <p:ph type="dt" sz="half" idx="2"/>
          </p:nvPr>
        </p:nvSpPr>
        <p:spPr>
          <a:xfrm>
            <a:off x="2913337" y="6699679"/>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8" name="Footer Placeholder 4"/>
          <p:cNvSpPr>
            <a:spLocks noGrp="1"/>
          </p:cNvSpPr>
          <p:nvPr>
            <p:ph type="ftr" sz="quarter" idx="3"/>
          </p:nvPr>
        </p:nvSpPr>
        <p:spPr>
          <a:xfrm>
            <a:off x="4562957" y="6699679"/>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2" name="Slide Number Placeholder 5"/>
          <p:cNvSpPr>
            <a:spLocks noGrp="1"/>
          </p:cNvSpPr>
          <p:nvPr>
            <p:ph type="sldNum" sz="quarter" idx="4"/>
          </p:nvPr>
        </p:nvSpPr>
        <p:spPr>
          <a:xfrm>
            <a:off x="7842727" y="6699679"/>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303945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and picture (Bright picture)">
    <p:bg>
      <p:bgPr>
        <a:solidFill>
          <a:schemeClr val="bg1"/>
        </a:solidFill>
        <a:effectLst/>
      </p:bgPr>
    </p:bg>
    <p:spTree>
      <p:nvGrpSpPr>
        <p:cNvPr id="1" name=""/>
        <p:cNvGrpSpPr/>
        <p:nvPr/>
      </p:nvGrpSpPr>
      <p:grpSpPr>
        <a:xfrm>
          <a:off x="0" y="0"/>
          <a:ext cx="0" cy="0"/>
          <a:chOff x="0" y="0"/>
          <a:chExt cx="0" cy="0"/>
        </a:xfrm>
      </p:grpSpPr>
      <p:sp>
        <p:nvSpPr>
          <p:cNvPr id="12" name="Plassholder for bilde 12"/>
          <p:cNvSpPr>
            <a:spLocks noGrp="1"/>
          </p:cNvSpPr>
          <p:nvPr>
            <p:ph type="pic" sz="quarter" idx="24"/>
          </p:nvPr>
        </p:nvSpPr>
        <p:spPr>
          <a:xfrm>
            <a:off x="0" y="0"/>
            <a:ext cx="9906000" cy="6859200"/>
          </a:xfrm>
        </p:spPr>
        <p:txBody>
          <a:bodyPr/>
          <a:lstStyle/>
          <a:p>
            <a:r>
              <a:rPr lang="en-US" smtClean="0"/>
              <a:t>Click icon to add picture</a:t>
            </a:r>
            <a:endParaRPr lang="nb-NO"/>
          </a:p>
        </p:txBody>
      </p:sp>
      <p:sp>
        <p:nvSpPr>
          <p:cNvPr id="2" name="Title 1"/>
          <p:cNvSpPr>
            <a:spLocks noGrp="1"/>
          </p:cNvSpPr>
          <p:nvPr>
            <p:ph type="title" hasCustomPrompt="1"/>
          </p:nvPr>
        </p:nvSpPr>
        <p:spPr>
          <a:xfrm>
            <a:off x="581186" y="520287"/>
            <a:ext cx="8272250" cy="1276547"/>
          </a:xfrm>
        </p:spPr>
        <p:txBody>
          <a:bodyPr/>
          <a:lstStyle>
            <a:lvl1pPr>
              <a:defRPr>
                <a:solidFill>
                  <a:schemeClr val="tx1"/>
                </a:solidFill>
              </a:defRPr>
            </a:lvl1pPr>
          </a:lstStyle>
          <a:p>
            <a:r>
              <a:rPr lang="en-GB" smtClean="0"/>
              <a:t>Click to add title</a:t>
            </a:r>
            <a:endParaRPr lang="en-GB" dirty="0"/>
          </a:p>
        </p:txBody>
      </p:sp>
      <p:sp>
        <p:nvSpPr>
          <p:cNvPr id="6" name="logo_over_bilde"/>
          <p:cNvSpPr>
            <a:spLocks noGrp="1"/>
          </p:cNvSpPr>
          <p:nvPr>
            <p:ph type="body" sz="quarter" idx="25" hasCustomPrompt="1"/>
          </p:nvPr>
        </p:nvSpPr>
        <p:spPr>
          <a:xfrm>
            <a:off x="9009001" y="223200"/>
            <a:ext cx="6123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8" name="conf"/>
          <p:cNvSpPr>
            <a:spLocks noGrp="1"/>
          </p:cNvSpPr>
          <p:nvPr>
            <p:ph type="body" sz="quarter" idx="22" hasCustomPrompt="1"/>
          </p:nvPr>
        </p:nvSpPr>
        <p:spPr>
          <a:xfrm>
            <a:off x="0" y="6696058"/>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268863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and picture (Dark picture)">
    <p:bg>
      <p:bgPr>
        <a:solidFill>
          <a:schemeClr val="bg1"/>
        </a:solidFill>
        <a:effectLst/>
      </p:bgPr>
    </p:bg>
    <p:spTree>
      <p:nvGrpSpPr>
        <p:cNvPr id="1" name=""/>
        <p:cNvGrpSpPr/>
        <p:nvPr/>
      </p:nvGrpSpPr>
      <p:grpSpPr>
        <a:xfrm>
          <a:off x="0" y="0"/>
          <a:ext cx="0" cy="0"/>
          <a:chOff x="0" y="0"/>
          <a:chExt cx="0" cy="0"/>
        </a:xfrm>
      </p:grpSpPr>
      <p:sp>
        <p:nvSpPr>
          <p:cNvPr id="13" name="Plassholder for bilde 12"/>
          <p:cNvSpPr>
            <a:spLocks noGrp="1"/>
          </p:cNvSpPr>
          <p:nvPr>
            <p:ph type="pic" sz="quarter" idx="24"/>
          </p:nvPr>
        </p:nvSpPr>
        <p:spPr>
          <a:xfrm>
            <a:off x="0" y="0"/>
            <a:ext cx="9906000" cy="6859200"/>
          </a:xfrm>
        </p:spPr>
        <p:txBody>
          <a:bodyPr/>
          <a:lstStyle/>
          <a:p>
            <a:r>
              <a:rPr lang="en-US" smtClean="0"/>
              <a:t>Click icon to add picture</a:t>
            </a:r>
            <a:endParaRPr lang="nb-NO"/>
          </a:p>
        </p:txBody>
      </p:sp>
      <p:sp>
        <p:nvSpPr>
          <p:cNvPr id="2" name="Title 1"/>
          <p:cNvSpPr>
            <a:spLocks noGrp="1"/>
          </p:cNvSpPr>
          <p:nvPr>
            <p:ph type="title" hasCustomPrompt="1"/>
          </p:nvPr>
        </p:nvSpPr>
        <p:spPr>
          <a:xfrm>
            <a:off x="581186" y="520287"/>
            <a:ext cx="8272250" cy="1276547"/>
          </a:xfrm>
        </p:spPr>
        <p:txBody>
          <a:bodyPr/>
          <a:lstStyle>
            <a:lvl1pPr>
              <a:defRPr>
                <a:solidFill>
                  <a:schemeClr val="bg1"/>
                </a:solidFill>
              </a:defRPr>
            </a:lvl1pPr>
          </a:lstStyle>
          <a:p>
            <a:r>
              <a:rPr lang="en-GB" smtClean="0"/>
              <a:t>Click to add title</a:t>
            </a:r>
            <a:endParaRPr lang="en-GB" dirty="0"/>
          </a:p>
        </p:txBody>
      </p:sp>
      <p:sp>
        <p:nvSpPr>
          <p:cNvPr id="6" name="logo_over_bilde"/>
          <p:cNvSpPr>
            <a:spLocks noGrp="1"/>
          </p:cNvSpPr>
          <p:nvPr>
            <p:ph type="body" sz="quarter" idx="25" hasCustomPrompt="1"/>
          </p:nvPr>
        </p:nvSpPr>
        <p:spPr>
          <a:xfrm>
            <a:off x="9009001" y="223200"/>
            <a:ext cx="6123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8" name="conf"/>
          <p:cNvSpPr>
            <a:spLocks noGrp="1"/>
          </p:cNvSpPr>
          <p:nvPr>
            <p:ph type="body" sz="quarter" idx="22" hasCustomPrompt="1"/>
          </p:nvPr>
        </p:nvSpPr>
        <p:spPr>
          <a:xfrm>
            <a:off x="0" y="6696058"/>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79871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pter ">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0" y="3429891"/>
            <a:ext cx="9906000" cy="3428156"/>
          </a:xfrm>
        </p:spPr>
        <p:txBody>
          <a:bodyPr/>
          <a:lstStyle>
            <a:lvl1pPr>
              <a:defRPr baseline="0"/>
            </a:lvl1pPr>
          </a:lstStyle>
          <a:p>
            <a:r>
              <a:rPr lang="en-GB" dirty="0" smtClean="0"/>
              <a:t>Picture (Size: 25,4cm * 7,14 cm)</a:t>
            </a:r>
            <a:endParaRPr lang="en-GB" dirty="0"/>
          </a:p>
        </p:txBody>
      </p:sp>
      <p:sp>
        <p:nvSpPr>
          <p:cNvPr id="2" name="Title 1"/>
          <p:cNvSpPr>
            <a:spLocks noGrp="1"/>
          </p:cNvSpPr>
          <p:nvPr>
            <p:ph type="title" hasCustomPrompt="1"/>
          </p:nvPr>
        </p:nvSpPr>
        <p:spPr>
          <a:xfrm>
            <a:off x="581228" y="2233897"/>
            <a:ext cx="8743019" cy="1154672"/>
          </a:xfrm>
        </p:spPr>
        <p:txBody>
          <a:bodyPr anchor="b" anchorCtr="0">
            <a:normAutofit/>
          </a:bodyPr>
          <a:lstStyle>
            <a:lvl1pPr>
              <a:defRPr>
                <a:solidFill>
                  <a:schemeClr val="tx1"/>
                </a:solidFill>
              </a:defRPr>
            </a:lvl1pPr>
          </a:lstStyle>
          <a:p>
            <a:r>
              <a:rPr lang="en-GB" smtClean="0"/>
              <a:t>Click to add title</a:t>
            </a:r>
            <a:endParaRPr lang="en-GB" dirty="0"/>
          </a:p>
        </p:txBody>
      </p:sp>
      <p:sp>
        <p:nvSpPr>
          <p:cNvPr id="5" name="Plassholder for dato 4"/>
          <p:cNvSpPr>
            <a:spLocks noGrp="1"/>
          </p:cNvSpPr>
          <p:nvPr>
            <p:ph type="dt" sz="half" idx="23"/>
          </p:nvPr>
        </p:nvSpPr>
        <p:spPr>
          <a:xfrm>
            <a:off x="0" y="0"/>
            <a:ext cx="3900" cy="0"/>
          </a:xfrm>
          <a:prstGeom prst="rect">
            <a:avLst/>
          </a:prstGeom>
        </p:spPr>
        <p:txBody>
          <a:bodyPr/>
          <a:lstStyle>
            <a:lvl1pPr>
              <a:defRPr sz="100">
                <a:solidFill>
                  <a:schemeClr val="bg1"/>
                </a:solidFill>
              </a:defRPr>
            </a:lvl1pPr>
          </a:lstStyle>
          <a:p>
            <a:fld id="{44272223-38B5-4DC9-B335-8E240EFBE96D}" type="datetime1">
              <a:rPr lang="en-GB" smtClean="0">
                <a:solidFill>
                  <a:prstClr val="white"/>
                </a:solidFill>
              </a:rPr>
              <a:pPr/>
              <a:t>28/10/2014</a:t>
            </a:fld>
            <a:endParaRPr lang="en-GB" dirty="0">
              <a:solidFill>
                <a:prstClr val="white"/>
              </a:solidFill>
            </a:endParaRPr>
          </a:p>
        </p:txBody>
      </p:sp>
      <p:sp>
        <p:nvSpPr>
          <p:cNvPr id="7" name="Plassholder for lysbildenummer 6"/>
          <p:cNvSpPr>
            <a:spLocks noGrp="1"/>
          </p:cNvSpPr>
          <p:nvPr>
            <p:ph type="sldNum" sz="quarter" idx="24"/>
          </p:nvPr>
        </p:nvSpPr>
        <p:spPr>
          <a:xfrm>
            <a:off x="0" y="0"/>
            <a:ext cx="3900" cy="0"/>
          </a:xfrm>
          <a:prstGeom prst="rect">
            <a:avLst/>
          </a:prstGeom>
        </p:spPr>
        <p:txBody>
          <a:bodyPr/>
          <a:lstStyle>
            <a:lvl1pPr>
              <a:defRPr sz="100">
                <a:solidFill>
                  <a:schemeClr val="bg1"/>
                </a:solidFill>
              </a:defRPr>
            </a:lvl1pPr>
          </a:lstStyle>
          <a:p>
            <a:pPr algn="l"/>
            <a:fld id="{024B331B-EC80-4993-B848-09EE40C61000}" type="slidenum">
              <a:rPr lang="en-GB" smtClean="0">
                <a:solidFill>
                  <a:prstClr val="white"/>
                </a:solidFill>
              </a:rPr>
              <a:pPr algn="l"/>
              <a:t>‹#›</a:t>
            </a:fld>
            <a:endParaRPr lang="en-GB" dirty="0">
              <a:solidFill>
                <a:prstClr val="white"/>
              </a:solidFill>
            </a:endParaRPr>
          </a:p>
        </p:txBody>
      </p:sp>
      <p:sp>
        <p:nvSpPr>
          <p:cNvPr id="8" name="Plassholder for bunntekst 7"/>
          <p:cNvSpPr>
            <a:spLocks noGrp="1"/>
          </p:cNvSpPr>
          <p:nvPr>
            <p:ph type="ftr" sz="quarter" idx="25"/>
          </p:nvPr>
        </p:nvSpPr>
        <p:spPr>
          <a:xfrm>
            <a:off x="0" y="0"/>
            <a:ext cx="3900" cy="0"/>
          </a:xfrm>
          <a:prstGeom prst="rect">
            <a:avLst/>
          </a:prstGeom>
        </p:spPr>
        <p:txBody>
          <a:bodyPr/>
          <a:lstStyle>
            <a:lvl1pPr>
              <a:defRPr sz="100">
                <a:solidFill>
                  <a:schemeClr val="bg1"/>
                </a:solidFill>
              </a:defRPr>
            </a:lvl1pPr>
          </a:lstStyle>
          <a:p>
            <a:r>
              <a:rPr lang="en-GB" smtClean="0">
                <a:solidFill>
                  <a:prstClr val="white"/>
                </a:solidFill>
              </a:rPr>
              <a:t>WORLD CLASS - through people, technology and dedication.</a:t>
            </a:r>
            <a:endParaRPr lang="en-GB" dirty="0">
              <a:solidFill>
                <a:prstClr val="white"/>
              </a:solidFill>
            </a:endParaRPr>
          </a:p>
        </p:txBody>
      </p:sp>
      <p:sp>
        <p:nvSpPr>
          <p:cNvPr id="11"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75235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reather 1">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3.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9" name="43_Foto" descr="kongsberg_ppt_151211_01_as-3.jpg"/>
          <p:cNvPicPr>
            <a:picLocks noChangeAspect="1"/>
          </p:cNvPicPr>
          <p:nvPr userDrawn="1"/>
        </p:nvPicPr>
        <p:blipFill>
          <a:blip r:embed="rId4" cstate="print"/>
          <a:stretch>
            <a:fillRect/>
          </a:stretch>
        </p:blipFill>
        <p:spPr>
          <a:xfrm>
            <a:off x="0" y="0"/>
            <a:ext cx="9906000" cy="6858000"/>
          </a:xfrm>
          <a:prstGeom prst="rect">
            <a:avLst/>
          </a:prstGeom>
        </p:spPr>
      </p:pic>
      <p:pic>
        <p:nvPicPr>
          <p:cNvPr id="22" name="43_Mønster" descr="43_mønster_1.png"/>
          <p:cNvPicPr>
            <a:picLocks noChangeAspect="1"/>
          </p:cNvPicPr>
          <p:nvPr userDrawn="1"/>
        </p:nvPicPr>
        <p:blipFill>
          <a:blip r:embed="rId5" cstate="print"/>
          <a:stretch>
            <a:fillRect/>
          </a:stretch>
        </p:blipFill>
        <p:spPr>
          <a:xfrm>
            <a:off x="408" y="295"/>
            <a:ext cx="9905181" cy="6857435"/>
          </a:xfrm>
          <a:prstGeom prst="rect">
            <a:avLst/>
          </a:prstGeom>
        </p:spPr>
      </p:pic>
      <p:pic>
        <p:nvPicPr>
          <p:cNvPr id="11" name="169_Foto" descr="Amundsen spirit 079.jpg" hidden="1"/>
          <p:cNvPicPr>
            <a:picLocks noChangeAspect="1"/>
          </p:cNvPicPr>
          <p:nvPr userDrawn="1"/>
        </p:nvPicPr>
        <p:blipFill>
          <a:blip r:embed="rId6" cstate="print"/>
          <a:stretch>
            <a:fillRect/>
          </a:stretch>
        </p:blipFill>
        <p:spPr>
          <a:xfrm>
            <a:off x="1309" y="0"/>
            <a:ext cx="9951965" cy="6859200"/>
          </a:xfrm>
          <a:prstGeom prst="rect">
            <a:avLst/>
          </a:prstGeom>
        </p:spPr>
      </p:pic>
      <p:pic>
        <p:nvPicPr>
          <p:cNvPr id="21" name="169_Mønster" descr="169_mønster1.png" hidden="1"/>
          <p:cNvPicPr>
            <a:picLocks noChangeAspect="1"/>
          </p:cNvPicPr>
          <p:nvPr userDrawn="1"/>
        </p:nvPicPr>
        <p:blipFill>
          <a:blip r:embed="rId7" cstate="print"/>
          <a:stretch>
            <a:fillRect/>
          </a:stretch>
        </p:blipFill>
        <p:spPr>
          <a:xfrm>
            <a:off x="2949" y="13"/>
            <a:ext cx="9903065"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43_Tittellogo" descr="kongsberg_logo_main_white_wmark.png"/>
          <p:cNvPicPr>
            <a:picLocks noChangeAspect="1"/>
          </p:cNvPicPr>
          <p:nvPr userDrawn="1"/>
        </p:nvPicPr>
        <p:blipFill>
          <a:blip r:embed="rId8" cstate="print"/>
          <a:stretch>
            <a:fillRect/>
          </a:stretch>
        </p:blipFill>
        <p:spPr>
          <a:xfrm>
            <a:off x="8482033" y="3060000"/>
            <a:ext cx="818587" cy="720000"/>
          </a:xfrm>
          <a:prstGeom prst="rect">
            <a:avLst/>
          </a:prstGeom>
        </p:spPr>
      </p:pic>
      <p:pic>
        <p:nvPicPr>
          <p:cNvPr id="14"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6"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402547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pic>
        <p:nvPicPr>
          <p:cNvPr id="10" name="169_Foto" descr="1.jpg" hidden="1"/>
          <p:cNvPicPr>
            <a:picLocks noChangeAspect="1"/>
          </p:cNvPicPr>
          <p:nvPr userDrawn="1"/>
        </p:nvPicPr>
        <p:blipFill>
          <a:blip r:embed="rId3" cstate="print"/>
          <a:stretch>
            <a:fillRect/>
          </a:stretch>
        </p:blipFill>
        <p:spPr>
          <a:xfrm>
            <a:off x="1513" y="13"/>
            <a:ext cx="9903063" cy="6857999"/>
          </a:xfrm>
          <a:prstGeom prst="rect">
            <a:avLst/>
          </a:prstGeom>
        </p:spPr>
      </p:pic>
      <p:pic>
        <p:nvPicPr>
          <p:cNvPr id="9" name="169_Mønster" descr="169_mønster1.png" hidden="1"/>
          <p:cNvPicPr>
            <a:picLocks noChangeAspect="1"/>
          </p:cNvPicPr>
          <p:nvPr userDrawn="1"/>
        </p:nvPicPr>
        <p:blipFill>
          <a:blip r:embed="rId4" cstate="print"/>
          <a:stretch>
            <a:fillRect/>
          </a:stretch>
        </p:blipFill>
        <p:spPr>
          <a:xfrm>
            <a:off x="-769" y="2112"/>
            <a:ext cx="9903065" cy="6858000"/>
          </a:xfrm>
          <a:prstGeom prst="rect">
            <a:avLst/>
          </a:prstGeom>
        </p:spPr>
      </p:pic>
      <p:pic>
        <p:nvPicPr>
          <p:cNvPr id="15" name="1610_Foto" descr="1.jpg" hidden="1"/>
          <p:cNvPicPr>
            <a:picLocks noChangeAspect="1"/>
          </p:cNvPicPr>
          <p:nvPr userDrawn="1"/>
        </p:nvPicPr>
        <p:blipFill>
          <a:blip r:embed="rId5" cstate="print"/>
          <a:stretch>
            <a:fillRect/>
          </a:stretch>
        </p:blipFill>
        <p:spPr>
          <a:xfrm>
            <a:off x="3302" y="1842"/>
            <a:ext cx="9899396" cy="6854341"/>
          </a:xfrm>
          <a:prstGeom prst="rect">
            <a:avLst/>
          </a:prstGeom>
        </p:spPr>
      </p:pic>
      <p:pic>
        <p:nvPicPr>
          <p:cNvPr id="13" name="1610_Mønster" descr="1610_mønster1.png" hidden="1"/>
          <p:cNvPicPr>
            <a:picLocks noChangeAspect="1"/>
          </p:cNvPicPr>
          <p:nvPr userDrawn="1"/>
        </p:nvPicPr>
        <p:blipFill>
          <a:blip r:embed="rId6" cstate="print"/>
          <a:stretch>
            <a:fillRect/>
          </a:stretch>
        </p:blipFill>
        <p:spPr>
          <a:xfrm>
            <a:off x="3718" y="2112"/>
            <a:ext cx="9898577" cy="6853776"/>
          </a:xfrm>
          <a:prstGeom prst="rect">
            <a:avLst/>
          </a:prstGeom>
        </p:spPr>
      </p:pic>
      <p:pic>
        <p:nvPicPr>
          <p:cNvPr id="11" name="43_Mønster" descr="43_mønster_1.png"/>
          <p:cNvPicPr>
            <a:picLocks noChangeAspect="1"/>
          </p:cNvPicPr>
          <p:nvPr userDrawn="1"/>
        </p:nvPicPr>
        <p:blipFill>
          <a:blip r:embed="rId7" cstate="print"/>
          <a:stretch>
            <a:fillRect/>
          </a:stretch>
        </p:blipFill>
        <p:spPr>
          <a:xfrm>
            <a:off x="7" y="295"/>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1"/>
          <p:cNvSpPr>
            <a:spLocks noGrp="1"/>
          </p:cNvSpPr>
          <p:nvPr>
            <p:ph type="subTitle" idx="1" hasCustomPrompt="1"/>
          </p:nvPr>
        </p:nvSpPr>
        <p:spPr>
          <a:xfrm>
            <a:off x="975000" y="1995716"/>
            <a:ext cx="84201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8482033" y="3060000"/>
            <a:ext cx="818587" cy="720000"/>
          </a:xfrm>
          <a:prstGeom prst="rect">
            <a:avLst/>
          </a:prstGeom>
        </p:spPr>
      </p:pic>
      <p:sp>
        <p:nvSpPr>
          <p:cNvPr id="17" name="conf"/>
          <p:cNvSpPr txBox="1"/>
          <p:nvPr userDrawn="1"/>
        </p:nvSpPr>
        <p:spPr>
          <a:xfrm>
            <a:off x="3709" y="6694384"/>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404702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reather 2">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4.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8" name="43_Foto" descr="kongsberg_ppt_151211_01_as-4.jpg"/>
          <p:cNvPicPr>
            <a:picLocks noChangeAspect="1"/>
          </p:cNvPicPr>
          <p:nvPr userDrawn="1"/>
        </p:nvPicPr>
        <p:blipFill>
          <a:blip r:embed="rId4" cstate="print"/>
          <a:stretch>
            <a:fillRect/>
          </a:stretch>
        </p:blipFill>
        <p:spPr>
          <a:xfrm>
            <a:off x="0" y="0"/>
            <a:ext cx="9906000" cy="6858000"/>
          </a:xfrm>
          <a:prstGeom prst="rect">
            <a:avLst/>
          </a:prstGeom>
        </p:spPr>
      </p:pic>
      <p:pic>
        <p:nvPicPr>
          <p:cNvPr id="22" name="43_Mønster" descr="43_mønster_1.png"/>
          <p:cNvPicPr>
            <a:picLocks noChangeAspect="1"/>
          </p:cNvPicPr>
          <p:nvPr userDrawn="1"/>
        </p:nvPicPr>
        <p:blipFill>
          <a:blip r:embed="rId5" cstate="print"/>
          <a:stretch>
            <a:fillRect/>
          </a:stretch>
        </p:blipFill>
        <p:spPr>
          <a:xfrm>
            <a:off x="408" y="295"/>
            <a:ext cx="9905181" cy="6857435"/>
          </a:xfrm>
          <a:prstGeom prst="rect">
            <a:avLst/>
          </a:prstGeom>
        </p:spPr>
      </p:pic>
      <p:pic>
        <p:nvPicPr>
          <p:cNvPr id="11" name="169_Foto" descr="542391main_iss027e012224_full_NASA.jpg" hidden="1"/>
          <p:cNvPicPr>
            <a:picLocks noChangeAspect="1"/>
          </p:cNvPicPr>
          <p:nvPr userDrawn="1"/>
        </p:nvPicPr>
        <p:blipFill>
          <a:blip r:embed="rId6" cstate="print"/>
          <a:srcRect t="10679" b="7171"/>
          <a:stretch>
            <a:fillRect/>
          </a:stretch>
        </p:blipFill>
        <p:spPr>
          <a:xfrm>
            <a:off x="0" y="0"/>
            <a:ext cx="9906000" cy="6858000"/>
          </a:xfrm>
          <a:prstGeom prst="rect">
            <a:avLst/>
          </a:prstGeom>
        </p:spPr>
      </p:pic>
      <p:pic>
        <p:nvPicPr>
          <p:cNvPr id="21" name="169_Mønster" descr="169_mønster1.png" hidden="1"/>
          <p:cNvPicPr>
            <a:picLocks noChangeAspect="1"/>
          </p:cNvPicPr>
          <p:nvPr userDrawn="1"/>
        </p:nvPicPr>
        <p:blipFill>
          <a:blip r:embed="rId7" cstate="print"/>
          <a:stretch>
            <a:fillRect/>
          </a:stretch>
        </p:blipFill>
        <p:spPr>
          <a:xfrm>
            <a:off x="2949" y="13"/>
            <a:ext cx="9903065"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19" name="43_Tittellogo" descr="kongsberg_logo_main_white_wmark.png"/>
          <p:cNvPicPr>
            <a:picLocks noChangeAspect="1"/>
          </p:cNvPicPr>
          <p:nvPr userDrawn="1"/>
        </p:nvPicPr>
        <p:blipFill>
          <a:blip r:embed="rId8" cstate="print"/>
          <a:stretch>
            <a:fillRect/>
          </a:stretch>
        </p:blipFill>
        <p:spPr>
          <a:xfrm>
            <a:off x="8482033" y="3060000"/>
            <a:ext cx="818587" cy="720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6"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04145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reather 3">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5.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8" name="43_Foto" descr="kongsberg_ppt_151211_01_as-5.jpg"/>
          <p:cNvPicPr>
            <a:picLocks noChangeAspect="1"/>
          </p:cNvPicPr>
          <p:nvPr userDrawn="1"/>
        </p:nvPicPr>
        <p:blipFill>
          <a:blip r:embed="rId4" cstate="print"/>
          <a:stretch>
            <a:fillRect/>
          </a:stretch>
        </p:blipFill>
        <p:spPr>
          <a:xfrm>
            <a:off x="0" y="4585"/>
            <a:ext cx="9906000" cy="6858000"/>
          </a:xfrm>
          <a:prstGeom prst="rect">
            <a:avLst/>
          </a:prstGeom>
        </p:spPr>
      </p:pic>
      <p:pic>
        <p:nvPicPr>
          <p:cNvPr id="21" name="43_Mønster" descr="43_mønster_1.png"/>
          <p:cNvPicPr>
            <a:picLocks noChangeAspect="1"/>
          </p:cNvPicPr>
          <p:nvPr userDrawn="1"/>
        </p:nvPicPr>
        <p:blipFill>
          <a:blip r:embed="rId5" cstate="print"/>
          <a:stretch>
            <a:fillRect/>
          </a:stretch>
        </p:blipFill>
        <p:spPr>
          <a:xfrm>
            <a:off x="3302" y="-1248"/>
            <a:ext cx="9905181" cy="6857435"/>
          </a:xfrm>
          <a:prstGeom prst="rect">
            <a:avLst/>
          </a:prstGeom>
        </p:spPr>
      </p:pic>
      <p:pic>
        <p:nvPicPr>
          <p:cNvPr id="11" name="169_Foto" descr="SJØ.jpg" hidden="1"/>
          <p:cNvPicPr>
            <a:picLocks noChangeAspect="1"/>
          </p:cNvPicPr>
          <p:nvPr userDrawn="1"/>
        </p:nvPicPr>
        <p:blipFill>
          <a:blip r:embed="rId6" cstate="print"/>
          <a:stretch>
            <a:fillRect/>
          </a:stretch>
        </p:blipFill>
        <p:spPr>
          <a:xfrm>
            <a:off x="1512" y="0"/>
            <a:ext cx="9903065" cy="6858000"/>
          </a:xfrm>
          <a:prstGeom prst="rect">
            <a:avLst/>
          </a:prstGeom>
        </p:spPr>
      </p:pic>
      <p:pic>
        <p:nvPicPr>
          <p:cNvPr id="20" name="169_Mønster" descr="169_mønster1.png" hidden="1"/>
          <p:cNvPicPr>
            <a:picLocks noChangeAspect="1"/>
          </p:cNvPicPr>
          <p:nvPr userDrawn="1"/>
        </p:nvPicPr>
        <p:blipFill>
          <a:blip r:embed="rId7" cstate="print"/>
          <a:stretch>
            <a:fillRect/>
          </a:stretch>
        </p:blipFill>
        <p:spPr>
          <a:xfrm>
            <a:off x="2949" y="13"/>
            <a:ext cx="9903065"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19" name="43_Tittellogo" descr="kongsberg_logo_main_white_wmark.png"/>
          <p:cNvPicPr>
            <a:picLocks noChangeAspect="1"/>
          </p:cNvPicPr>
          <p:nvPr userDrawn="1"/>
        </p:nvPicPr>
        <p:blipFill>
          <a:blip r:embed="rId8" cstate="print"/>
          <a:stretch>
            <a:fillRect/>
          </a:stretch>
        </p:blipFill>
        <p:spPr>
          <a:xfrm>
            <a:off x="8482033" y="3060000"/>
            <a:ext cx="818587" cy="720000"/>
          </a:xfrm>
          <a:prstGeom prst="rect">
            <a:avLst/>
          </a:prstGeom>
        </p:spPr>
      </p:pic>
      <p:pic>
        <p:nvPicPr>
          <p:cNvPr id="16"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7"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85618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mbined slide A">
    <p:spTree>
      <p:nvGrpSpPr>
        <p:cNvPr id="1" name=""/>
        <p:cNvGrpSpPr/>
        <p:nvPr/>
      </p:nvGrpSpPr>
      <p:grpSpPr>
        <a:xfrm>
          <a:off x="0" y="0"/>
          <a:ext cx="0" cy="0"/>
          <a:chOff x="0" y="0"/>
          <a:chExt cx="0" cy="0"/>
        </a:xfrm>
      </p:grpSpPr>
      <p:sp>
        <p:nvSpPr>
          <p:cNvPr id="13" name="Content Placeholder 2"/>
          <p:cNvSpPr>
            <a:spLocks noGrp="1"/>
          </p:cNvSpPr>
          <p:nvPr>
            <p:ph idx="1" hasCustomPrompt="1"/>
          </p:nvPr>
        </p:nvSpPr>
        <p:spPr>
          <a:xfrm>
            <a:off x="6393067" y="4416063"/>
            <a:ext cx="2931115" cy="1405901"/>
          </a:xfrm>
        </p:spPr>
        <p:txBody>
          <a:bodyPr>
            <a:normAutofit/>
          </a:bodyPr>
          <a:lstStyle>
            <a:lvl1pPr>
              <a:defRPr sz="1500"/>
            </a:lvl1pPr>
            <a:lvl2pPr>
              <a:defRPr sz="1500"/>
            </a:lvl2pPr>
            <a:lvl3pPr>
              <a:defRPr sz="1500"/>
            </a:lvl3pPr>
            <a:lvl4pPr>
              <a:defRPr sz="1500"/>
            </a:lvl4pPr>
            <a:lvl5pPr>
              <a:defRPr sz="1500"/>
            </a:lvl5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2" name="Title 1"/>
          <p:cNvSpPr>
            <a:spLocks noGrp="1"/>
          </p:cNvSpPr>
          <p:nvPr>
            <p:ph type="title" hasCustomPrompt="1"/>
          </p:nvPr>
        </p:nvSpPr>
        <p:spPr>
          <a:xfrm>
            <a:off x="6393067" y="1122871"/>
            <a:ext cx="2931115" cy="749105"/>
          </a:xfrm>
        </p:spPr>
        <p:txBody>
          <a:bodyPr/>
          <a:lstStyle>
            <a:lvl1pPr>
              <a:defRPr sz="1800"/>
            </a:lvl1pPr>
          </a:lstStyle>
          <a:p>
            <a:r>
              <a:rPr lang="en-GB" dirty="0" smtClean="0"/>
              <a:t>Click to add title</a:t>
            </a:r>
            <a:endParaRPr lang="en-GB" dirty="0"/>
          </a:p>
        </p:txBody>
      </p:sp>
      <p:sp>
        <p:nvSpPr>
          <p:cNvPr id="19" name="Picture Placeholder 18"/>
          <p:cNvSpPr>
            <a:spLocks noGrp="1"/>
          </p:cNvSpPr>
          <p:nvPr>
            <p:ph type="pic" sz="quarter" idx="18" hasCustomPrompt="1"/>
          </p:nvPr>
        </p:nvSpPr>
        <p:spPr>
          <a:xfrm>
            <a:off x="0" y="22"/>
            <a:ext cx="6241404" cy="5821876"/>
          </a:xfrm>
        </p:spPr>
        <p:txBody>
          <a:bodyPr/>
          <a:lstStyle>
            <a:lvl1pPr>
              <a:defRPr baseline="0"/>
            </a:lvl1pPr>
          </a:lstStyle>
          <a:p>
            <a:r>
              <a:rPr lang="en-GB" dirty="0" smtClean="0"/>
              <a:t>Picture (Size: 16 cm * 12,13 cm)</a:t>
            </a:r>
            <a:endParaRPr lang="en-GB" dirty="0"/>
          </a:p>
        </p:txBody>
      </p:sp>
      <p:sp>
        <p:nvSpPr>
          <p:cNvPr id="17" name="Picture Placeholder 16"/>
          <p:cNvSpPr>
            <a:spLocks noGrp="1"/>
          </p:cNvSpPr>
          <p:nvPr>
            <p:ph type="pic" sz="quarter" idx="19" hasCustomPrompt="1"/>
          </p:nvPr>
        </p:nvSpPr>
        <p:spPr>
          <a:xfrm>
            <a:off x="6393016" y="1871855"/>
            <a:ext cx="1718282" cy="1164208"/>
          </a:xfrm>
        </p:spPr>
        <p:txBody>
          <a:bodyPr/>
          <a:lstStyle>
            <a:lvl1pPr>
              <a:defRPr sz="1200"/>
            </a:lvl1pPr>
          </a:lstStyle>
          <a:p>
            <a:r>
              <a:rPr lang="en-GB" dirty="0" smtClean="0"/>
              <a:t>Picture (Size: 4,41 cm * 2,43 cm)</a:t>
            </a:r>
            <a:endParaRPr lang="en-GB" dirty="0"/>
          </a:p>
        </p:txBody>
      </p:sp>
      <p:sp>
        <p:nvSpPr>
          <p:cNvPr id="18" name="Picture Placeholder 16"/>
          <p:cNvSpPr>
            <a:spLocks noGrp="1"/>
          </p:cNvSpPr>
          <p:nvPr>
            <p:ph type="pic" sz="quarter" idx="20" hasCustomPrompt="1"/>
          </p:nvPr>
        </p:nvSpPr>
        <p:spPr>
          <a:xfrm>
            <a:off x="8187718" y="1871855"/>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20" name="Picture Placeholder 16"/>
          <p:cNvSpPr>
            <a:spLocks noGrp="1"/>
          </p:cNvSpPr>
          <p:nvPr>
            <p:ph type="pic" sz="quarter" idx="21" hasCustomPrompt="1"/>
          </p:nvPr>
        </p:nvSpPr>
        <p:spPr>
          <a:xfrm>
            <a:off x="6393016" y="3145067"/>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21" name="Picture Placeholder 16"/>
          <p:cNvSpPr>
            <a:spLocks noGrp="1"/>
          </p:cNvSpPr>
          <p:nvPr>
            <p:ph type="pic" sz="quarter" idx="22" hasCustomPrompt="1"/>
          </p:nvPr>
        </p:nvSpPr>
        <p:spPr>
          <a:xfrm>
            <a:off x="8187718" y="3145067"/>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16" name="conf"/>
          <p:cNvSpPr>
            <a:spLocks noGrp="1"/>
          </p:cNvSpPr>
          <p:nvPr>
            <p:ph type="body" sz="quarter" idx="23"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4" name="Date Placeholder 3"/>
          <p:cNvSpPr>
            <a:spLocks noGrp="1"/>
          </p:cNvSpPr>
          <p:nvPr>
            <p:ph type="dt" sz="half" idx="2"/>
          </p:nvPr>
        </p:nvSpPr>
        <p:spPr>
          <a:xfrm>
            <a:off x="2913337" y="6699679"/>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24" name="Footer Placeholder 4"/>
          <p:cNvSpPr>
            <a:spLocks noGrp="1"/>
          </p:cNvSpPr>
          <p:nvPr>
            <p:ph type="ftr" sz="quarter" idx="3"/>
          </p:nvPr>
        </p:nvSpPr>
        <p:spPr>
          <a:xfrm>
            <a:off x="4562957" y="6699679"/>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25" name="Slide Number Placeholder 5"/>
          <p:cNvSpPr>
            <a:spLocks noGrp="1"/>
          </p:cNvSpPr>
          <p:nvPr>
            <p:ph type="sldNum" sz="quarter" idx="4"/>
          </p:nvPr>
        </p:nvSpPr>
        <p:spPr>
          <a:xfrm>
            <a:off x="7842727" y="6699679"/>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193540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mbined slide B">
    <p:spTree>
      <p:nvGrpSpPr>
        <p:cNvPr id="1" name=""/>
        <p:cNvGrpSpPr/>
        <p:nvPr/>
      </p:nvGrpSpPr>
      <p:grpSpPr>
        <a:xfrm>
          <a:off x="0" y="0"/>
          <a:ext cx="0" cy="0"/>
          <a:chOff x="0" y="0"/>
          <a:chExt cx="0" cy="0"/>
        </a:xfrm>
      </p:grpSpPr>
      <p:sp>
        <p:nvSpPr>
          <p:cNvPr id="19" name="Picture Placeholder 18"/>
          <p:cNvSpPr>
            <a:spLocks noGrp="1"/>
          </p:cNvSpPr>
          <p:nvPr>
            <p:ph type="pic" sz="quarter" idx="18" hasCustomPrompt="1"/>
          </p:nvPr>
        </p:nvSpPr>
        <p:spPr>
          <a:xfrm>
            <a:off x="0" y="22"/>
            <a:ext cx="9906000" cy="3429844"/>
          </a:xfrm>
        </p:spPr>
        <p:txBody>
          <a:bodyPr/>
          <a:lstStyle>
            <a:lvl1pPr>
              <a:defRPr baseline="0"/>
            </a:lvl1pPr>
          </a:lstStyle>
          <a:p>
            <a:r>
              <a:rPr lang="en-GB" dirty="0" smtClean="0"/>
              <a:t>Picture (Size: 25,4cm * 9,53 cm) </a:t>
            </a:r>
            <a:endParaRPr lang="en-GB" dirty="0"/>
          </a:p>
        </p:txBody>
      </p:sp>
      <p:sp>
        <p:nvSpPr>
          <p:cNvPr id="11" name="Content Placeholder 2"/>
          <p:cNvSpPr>
            <a:spLocks noGrp="1"/>
          </p:cNvSpPr>
          <p:nvPr>
            <p:ph idx="1" hasCustomPrompt="1"/>
          </p:nvPr>
        </p:nvSpPr>
        <p:spPr>
          <a:xfrm>
            <a:off x="2590250" y="3551196"/>
            <a:ext cx="2931186" cy="2437427"/>
          </a:xfrm>
        </p:spPr>
        <p:txBody>
          <a:bodyPr>
            <a:normAutofit/>
          </a:bodyPr>
          <a:lstStyle>
            <a:lvl1pPr>
              <a:defRPr sz="1500"/>
            </a:lvl1pPr>
            <a:lvl2pPr>
              <a:defRPr sz="1500"/>
            </a:lvl2pPr>
            <a:lvl3pPr>
              <a:defRPr sz="1500"/>
            </a:lvl3pPr>
            <a:lvl4pPr>
              <a:defRPr sz="1500"/>
            </a:lvl4pPr>
            <a:lvl5pPr>
              <a:defRPr sz="1500"/>
            </a:lvl5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7" name="Picture Placeholder 16"/>
          <p:cNvSpPr>
            <a:spLocks noGrp="1"/>
          </p:cNvSpPr>
          <p:nvPr>
            <p:ph type="pic" sz="quarter" idx="19" hasCustomPrompt="1"/>
          </p:nvPr>
        </p:nvSpPr>
        <p:spPr>
          <a:xfrm>
            <a:off x="0" y="3551183"/>
            <a:ext cx="2286830" cy="1164208"/>
          </a:xfrm>
        </p:spPr>
        <p:txBody>
          <a:bodyPr/>
          <a:lstStyle>
            <a:lvl1pPr>
              <a:defRPr sz="1500" baseline="0"/>
            </a:lvl1pPr>
          </a:lstStyle>
          <a:p>
            <a:r>
              <a:rPr lang="en-GB" dirty="0" smtClean="0"/>
              <a:t>Picture (Size: 5,86 cm * 2,43 cm)</a:t>
            </a:r>
            <a:endParaRPr lang="en-GB" dirty="0"/>
          </a:p>
        </p:txBody>
      </p:sp>
      <p:sp>
        <p:nvSpPr>
          <p:cNvPr id="20" name="Picture Placeholder 16"/>
          <p:cNvSpPr>
            <a:spLocks noGrp="1"/>
          </p:cNvSpPr>
          <p:nvPr>
            <p:ph type="pic" sz="quarter" idx="21" hasCustomPrompt="1"/>
          </p:nvPr>
        </p:nvSpPr>
        <p:spPr>
          <a:xfrm>
            <a:off x="0" y="4824396"/>
            <a:ext cx="2286830"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500"/>
            </a:lvl1pPr>
          </a:lstStyle>
          <a:p>
            <a:r>
              <a:rPr lang="en-GB" dirty="0" smtClean="0"/>
              <a:t>Picture (Size: 5,86 cm * 2,43 cm)</a:t>
            </a:r>
          </a:p>
          <a:p>
            <a:endParaRPr lang="en-GB" dirty="0"/>
          </a:p>
        </p:txBody>
      </p:sp>
      <p:sp>
        <p:nvSpPr>
          <p:cNvPr id="15" name="logo_over_bilde"/>
          <p:cNvSpPr>
            <a:spLocks noGrp="1"/>
          </p:cNvSpPr>
          <p:nvPr>
            <p:ph type="body" sz="quarter" idx="25" hasCustomPrompt="1"/>
          </p:nvPr>
        </p:nvSpPr>
        <p:spPr>
          <a:xfrm>
            <a:off x="9009001" y="223200"/>
            <a:ext cx="6123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18" name="conf"/>
          <p:cNvSpPr>
            <a:spLocks noGrp="1"/>
          </p:cNvSpPr>
          <p:nvPr>
            <p:ph type="body" sz="quarter" idx="22" hasCustomPrompt="1"/>
          </p:nvPr>
        </p:nvSpPr>
        <p:spPr>
          <a:xfrm>
            <a:off x="0" y="6696058"/>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2" name="Date Placeholder 3"/>
          <p:cNvSpPr>
            <a:spLocks noGrp="1"/>
          </p:cNvSpPr>
          <p:nvPr>
            <p:ph type="dt" sz="half" idx="2"/>
          </p:nvPr>
        </p:nvSpPr>
        <p:spPr>
          <a:xfrm>
            <a:off x="2913337" y="6699679"/>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21" name="Footer Placeholder 4"/>
          <p:cNvSpPr>
            <a:spLocks noGrp="1"/>
          </p:cNvSpPr>
          <p:nvPr>
            <p:ph type="ftr" sz="quarter" idx="3"/>
          </p:nvPr>
        </p:nvSpPr>
        <p:spPr>
          <a:xfrm>
            <a:off x="4562957" y="6699679"/>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22" name="Slide Number Placeholder 5"/>
          <p:cNvSpPr>
            <a:spLocks noGrp="1"/>
          </p:cNvSpPr>
          <p:nvPr>
            <p:ph type="sldNum" sz="quarter" idx="4"/>
          </p:nvPr>
        </p:nvSpPr>
        <p:spPr>
          <a:xfrm>
            <a:off x="7842727" y="6699679"/>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8298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7" name="Media Placeholder 6"/>
          <p:cNvSpPr>
            <a:spLocks noGrp="1"/>
          </p:cNvSpPr>
          <p:nvPr>
            <p:ph type="media" sz="quarter" idx="13"/>
          </p:nvPr>
        </p:nvSpPr>
        <p:spPr>
          <a:xfrm>
            <a:off x="581294" y="520703"/>
            <a:ext cx="8272198" cy="5596468"/>
          </a:xfrm>
        </p:spPr>
        <p:txBody>
          <a:bodyPr/>
          <a:lstStyle/>
          <a:p>
            <a:r>
              <a:rPr lang="en-US" smtClean="0"/>
              <a:t>Click icon to add media</a:t>
            </a:r>
            <a:endParaRPr lang="nb-NO"/>
          </a:p>
        </p:txBody>
      </p:sp>
      <p:sp>
        <p:nvSpPr>
          <p:cNvPr id="9"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8" name="Date Placeholder 3"/>
          <p:cNvSpPr>
            <a:spLocks noGrp="1"/>
          </p:cNvSpPr>
          <p:nvPr>
            <p:ph type="dt" sz="half" idx="2"/>
          </p:nvPr>
        </p:nvSpPr>
        <p:spPr>
          <a:xfrm>
            <a:off x="2913337" y="6699679"/>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0" name="Footer Placeholder 4"/>
          <p:cNvSpPr>
            <a:spLocks noGrp="1"/>
          </p:cNvSpPr>
          <p:nvPr>
            <p:ph type="ftr" sz="quarter" idx="3"/>
          </p:nvPr>
        </p:nvSpPr>
        <p:spPr>
          <a:xfrm>
            <a:off x="4562957" y="6699679"/>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1" name="Slide Number Placeholder 5"/>
          <p:cNvSpPr>
            <a:spLocks noGrp="1"/>
          </p:cNvSpPr>
          <p:nvPr>
            <p:ph type="sldNum" sz="quarter" idx="4"/>
          </p:nvPr>
        </p:nvSpPr>
        <p:spPr>
          <a:xfrm>
            <a:off x="7842727" y="6699679"/>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371430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e last slide">
    <p:bg>
      <p:bgPr>
        <a:solidFill>
          <a:schemeClr val="bg1"/>
        </a:solidFill>
        <a:effectLst/>
      </p:bgPr>
    </p:bg>
    <p:spTree>
      <p:nvGrpSpPr>
        <p:cNvPr id="1" name=""/>
        <p:cNvGrpSpPr/>
        <p:nvPr/>
      </p:nvGrpSpPr>
      <p:grpSpPr>
        <a:xfrm>
          <a:off x="0" y="0"/>
          <a:ext cx="0" cy="0"/>
          <a:chOff x="0" y="0"/>
          <a:chExt cx="0" cy="0"/>
        </a:xfrm>
      </p:grpSpPr>
      <p:pic>
        <p:nvPicPr>
          <p:cNvPr id="12" name="1610_Foto" descr="kongsberg_ppt_221211_01_as_16x10-2.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8"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7" name="169_Foto" descr="_MG_0629.jpg" hidden="1"/>
          <p:cNvPicPr>
            <a:picLocks noChangeAspect="1"/>
          </p:cNvPicPr>
          <p:nvPr userDrawn="1"/>
        </p:nvPicPr>
        <p:blipFill>
          <a:blip r:embed="rId4" cstate="print"/>
          <a:srcRect t="8606" b="7019"/>
          <a:stretch>
            <a:fillRect/>
          </a:stretch>
        </p:blipFill>
        <p:spPr>
          <a:xfrm>
            <a:off x="0" y="0"/>
            <a:ext cx="9906000" cy="6858000"/>
          </a:xfrm>
          <a:prstGeom prst="rect">
            <a:avLst/>
          </a:prstGeom>
        </p:spPr>
      </p:pic>
      <p:pic>
        <p:nvPicPr>
          <p:cNvPr id="15" name="169_Mønster" descr="169_mønster1.png" hidden="1"/>
          <p:cNvPicPr>
            <a:picLocks noChangeAspect="1"/>
          </p:cNvPicPr>
          <p:nvPr userDrawn="1"/>
        </p:nvPicPr>
        <p:blipFill>
          <a:blip r:embed="rId5" cstate="print"/>
          <a:stretch>
            <a:fillRect/>
          </a:stretch>
        </p:blipFill>
        <p:spPr>
          <a:xfrm>
            <a:off x="2949" y="13"/>
            <a:ext cx="9903065" cy="6857999"/>
          </a:xfrm>
          <a:prstGeom prst="rect">
            <a:avLst/>
          </a:prstGeom>
        </p:spPr>
      </p:pic>
      <p:pic>
        <p:nvPicPr>
          <p:cNvPr id="21" name="43_Foto" descr="kongsberg_ppt_151211_01_as-2.jpg"/>
          <p:cNvPicPr>
            <a:picLocks noChangeAspect="1"/>
          </p:cNvPicPr>
          <p:nvPr userDrawn="1"/>
        </p:nvPicPr>
        <p:blipFill>
          <a:blip r:embed="rId6" cstate="print"/>
          <a:stretch>
            <a:fillRect/>
          </a:stretch>
        </p:blipFill>
        <p:spPr>
          <a:xfrm>
            <a:off x="0" y="0"/>
            <a:ext cx="9906000" cy="6858000"/>
          </a:xfrm>
          <a:prstGeom prst="rect">
            <a:avLst/>
          </a:prstGeom>
        </p:spPr>
      </p:pic>
      <p:pic>
        <p:nvPicPr>
          <p:cNvPr id="13" name="43_Mønster" descr="43_mønster_1.png"/>
          <p:cNvPicPr>
            <a:picLocks noChangeAspect="1"/>
          </p:cNvPicPr>
          <p:nvPr userDrawn="1"/>
        </p:nvPicPr>
        <p:blipFill>
          <a:blip r:embed="rId7" cstate="print"/>
          <a:stretch>
            <a:fillRect/>
          </a:stretch>
        </p:blipFill>
        <p:spPr>
          <a:xfrm>
            <a:off x="408" y="295"/>
            <a:ext cx="9905181" cy="6857435"/>
          </a:xfrm>
          <a:prstGeom prst="rect">
            <a:avLst/>
          </a:prstGeom>
        </p:spPr>
      </p:pic>
      <p:sp>
        <p:nvSpPr>
          <p:cNvPr id="11" name="TekstSylinder 10"/>
          <p:cNvSpPr txBox="1"/>
          <p:nvPr userDrawn="1"/>
        </p:nvSpPr>
        <p:spPr>
          <a:xfrm>
            <a:off x="858000" y="3368941"/>
            <a:ext cx="3314913" cy="153888"/>
          </a:xfrm>
          <a:prstGeom prst="rect">
            <a:avLst/>
          </a:prstGeom>
          <a:noFill/>
        </p:spPr>
        <p:txBody>
          <a:bodyPr wrap="square" lIns="0" tIns="0" rIns="0" bIns="0" rtlCol="0">
            <a:spAutoFit/>
          </a:bodyPr>
          <a:lstStyle/>
          <a:p>
            <a:pPr algn="l" defTabSz="914249" fontAlgn="auto">
              <a:spcBef>
                <a:spcPts val="0"/>
              </a:spcBef>
              <a:spcAft>
                <a:spcPts val="0"/>
              </a:spcAft>
            </a:pPr>
            <a:r>
              <a:rPr lang="en-GB" sz="1000" b="1" noProof="1" smtClean="0">
                <a:solidFill>
                  <a:prstClr val="white"/>
                </a:solidFill>
                <a:latin typeface="Arial"/>
              </a:rPr>
              <a:t>kongsberg.com</a:t>
            </a:r>
            <a:endParaRPr lang="en-GB" sz="1000" b="1" noProof="1">
              <a:solidFill>
                <a:prstClr val="white"/>
              </a:solidFill>
              <a:latin typeface="Arial"/>
            </a:endParaRPr>
          </a:p>
        </p:txBody>
      </p:sp>
      <p:pic>
        <p:nvPicPr>
          <p:cNvPr id="22" name="43_Tittellogo" descr="kongsberg_logo_main_white_wmark.png"/>
          <p:cNvPicPr>
            <a:picLocks noChangeAspect="1"/>
          </p:cNvPicPr>
          <p:nvPr userDrawn="1"/>
        </p:nvPicPr>
        <p:blipFill>
          <a:blip r:embed="rId8" cstate="print"/>
          <a:stretch>
            <a:fillRect/>
          </a:stretch>
        </p:blipFill>
        <p:spPr>
          <a:xfrm>
            <a:off x="8482033" y="3060000"/>
            <a:ext cx="818587" cy="720000"/>
          </a:xfrm>
          <a:prstGeom prst="rect">
            <a:avLst/>
          </a:prstGeom>
        </p:spPr>
      </p:pic>
      <p:pic>
        <p:nvPicPr>
          <p:cNvPr id="16"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24"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sp>
        <p:nvSpPr>
          <p:cNvPr id="19"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93814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GB">
                <a:solidFill>
                  <a:prstClr val="black">
                    <a:tint val="75000"/>
                  </a:prstClr>
                </a:solidFill>
              </a:rPr>
              <a:t>WORLD CLASS – through people, technology and dedication</a:t>
            </a:r>
          </a:p>
        </p:txBody>
      </p:sp>
      <p:sp>
        <p:nvSpPr>
          <p:cNvPr id="5" name="Rectangle 6"/>
          <p:cNvSpPr>
            <a:spLocks noGrp="1" noChangeArrowheads="1"/>
          </p:cNvSpPr>
          <p:nvPr>
            <p:ph type="sldNum" sz="quarter" idx="11"/>
          </p:nvPr>
        </p:nvSpPr>
        <p:spPr>
          <a:ln/>
        </p:spPr>
        <p:txBody>
          <a:bodyPr/>
          <a:lstStyle>
            <a:lvl1pPr>
              <a:defRPr/>
            </a:lvl1pPr>
          </a:lstStyle>
          <a:p>
            <a:pPr>
              <a:defRPr/>
            </a:pPr>
            <a:r>
              <a:rPr lang="en-GB">
                <a:solidFill>
                  <a:prstClr val="black">
                    <a:tint val="75000"/>
                  </a:prstClr>
                </a:solidFill>
              </a:rPr>
              <a:t>/ </a:t>
            </a:r>
            <a:fld id="{07B6B70B-AB89-4B84-8955-0A93A565AE5B}" type="slidenum">
              <a:rPr lang="en-GB">
                <a:solidFill>
                  <a:prstClr val="black">
                    <a:tint val="75000"/>
                  </a:prstClr>
                </a:solidFill>
              </a:rPr>
              <a:pPr>
                <a:defRPr/>
              </a:pPr>
              <a:t>‹#›</a:t>
            </a:fld>
            <a:r>
              <a:rPr lang="en-GB">
                <a:solidFill>
                  <a:prstClr val="black">
                    <a:tint val="75000"/>
                  </a:prstClr>
                </a:solidFill>
              </a:rPr>
              <a:t> /</a:t>
            </a:r>
          </a:p>
        </p:txBody>
      </p:sp>
      <p:sp>
        <p:nvSpPr>
          <p:cNvPr id="6" name="Rectangle 13"/>
          <p:cNvSpPr>
            <a:spLocks noGrp="1" noChangeArrowheads="1"/>
          </p:cNvSpPr>
          <p:nvPr>
            <p:ph type="dt" sz="half" idx="12"/>
          </p:nvPr>
        </p:nvSpPr>
        <p:spPr>
          <a:ln/>
        </p:spPr>
        <p:txBody>
          <a:bodyPr/>
          <a:lstStyle>
            <a:lvl1pPr>
              <a:defRPr/>
            </a:lvl1pPr>
          </a:lstStyle>
          <a:p>
            <a:pPr>
              <a:defRPr/>
            </a:pPr>
            <a:fld id="{596BB6E3-04EB-4EE4-BC54-F76E62CA6DEC}" type="datetime5">
              <a:rPr lang="en-GB">
                <a:solidFill>
                  <a:prstClr val="black">
                    <a:tint val="75000"/>
                  </a:prstClr>
                </a:solidFill>
              </a:rPr>
              <a:pPr>
                <a:defRPr/>
              </a:pPr>
              <a:t>28-Oct-14</a:t>
            </a:fld>
            <a:endParaRPr lang="en-GB">
              <a:solidFill>
                <a:prstClr val="black">
                  <a:tint val="75000"/>
                </a:prstClr>
              </a:solidFill>
            </a:endParaRPr>
          </a:p>
        </p:txBody>
      </p:sp>
    </p:spTree>
    <p:extLst>
      <p:ext uri="{BB962C8B-B14F-4D97-AF65-F5344CB8AC3E}">
        <p14:creationId xmlns:p14="http://schemas.microsoft.com/office/powerpoint/2010/main" val="386142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18" name="1610_Foto" descr="kongsberg_ppt_221211_01_as_16x10-1.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28"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21" name="43_Foto" descr="kongsberg_ppt_151211_01_as-1.jpg"/>
          <p:cNvPicPr>
            <a:picLocks noChangeAspect="1"/>
          </p:cNvPicPr>
          <p:nvPr userDrawn="1"/>
        </p:nvPicPr>
        <p:blipFill>
          <a:blip r:embed="rId4" cstate="print"/>
          <a:stretch>
            <a:fillRect/>
          </a:stretch>
        </p:blipFill>
        <p:spPr>
          <a:xfrm>
            <a:off x="0" y="0"/>
            <a:ext cx="9906000" cy="6858000"/>
          </a:xfrm>
          <a:prstGeom prst="rect">
            <a:avLst/>
          </a:prstGeom>
        </p:spPr>
      </p:pic>
      <p:pic>
        <p:nvPicPr>
          <p:cNvPr id="26" name="43_Mønster" descr="43_mønster_1.png"/>
          <p:cNvPicPr>
            <a:picLocks noChangeAspect="1"/>
          </p:cNvPicPr>
          <p:nvPr userDrawn="1"/>
        </p:nvPicPr>
        <p:blipFill>
          <a:blip r:embed="rId5" cstate="print"/>
          <a:stretch>
            <a:fillRect/>
          </a:stretch>
        </p:blipFill>
        <p:spPr>
          <a:xfrm>
            <a:off x="408" y="295"/>
            <a:ext cx="9905181" cy="6857435"/>
          </a:xfrm>
          <a:prstGeom prst="rect">
            <a:avLst/>
          </a:prstGeom>
        </p:spPr>
      </p:pic>
      <p:pic>
        <p:nvPicPr>
          <p:cNvPr id="11" name="169_Foto" descr="kongsberg_ppt_151211_01_as_16x9-1.jpg" hidden="1"/>
          <p:cNvPicPr>
            <a:picLocks noChangeAspect="1"/>
          </p:cNvPicPr>
          <p:nvPr userDrawn="1"/>
        </p:nvPicPr>
        <p:blipFill>
          <a:blip r:embed="rId6" cstate="print"/>
          <a:stretch>
            <a:fillRect/>
          </a:stretch>
        </p:blipFill>
        <p:spPr>
          <a:xfrm>
            <a:off x="1509" y="0"/>
            <a:ext cx="9903065" cy="6858000"/>
          </a:xfrm>
          <a:prstGeom prst="rect">
            <a:avLst/>
          </a:prstGeom>
        </p:spPr>
      </p:pic>
      <p:pic>
        <p:nvPicPr>
          <p:cNvPr id="25" name="169_Mønster" descr="169_mønster1.png" hidden="1"/>
          <p:cNvPicPr>
            <a:picLocks noChangeAspect="1"/>
          </p:cNvPicPr>
          <p:nvPr userDrawn="1"/>
        </p:nvPicPr>
        <p:blipFill>
          <a:blip r:embed="rId7" cstate="print"/>
          <a:stretch>
            <a:fillRect/>
          </a:stretch>
        </p:blipFill>
        <p:spPr>
          <a:xfrm>
            <a:off x="2949"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7"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2" name="43_Tittellogo" descr="kongsberg_logo_main_white_wmark.png"/>
          <p:cNvPicPr>
            <a:picLocks noChangeAspect="1"/>
          </p:cNvPicPr>
          <p:nvPr userDrawn="1"/>
        </p:nvPicPr>
        <p:blipFill>
          <a:blip r:embed="rId8" cstate="print"/>
          <a:stretch>
            <a:fillRect/>
          </a:stretch>
        </p:blipFill>
        <p:spPr>
          <a:xfrm>
            <a:off x="8482029" y="3060000"/>
            <a:ext cx="818587" cy="720000"/>
          </a:xfrm>
          <a:prstGeom prst="rect">
            <a:avLst/>
          </a:prstGeom>
        </p:spPr>
      </p:pic>
      <p:pic>
        <p:nvPicPr>
          <p:cNvPr id="24"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5" name="conf"/>
          <p:cNvSpPr txBox="1"/>
          <p:nvPr userDrawn="1"/>
        </p:nvSpPr>
        <p:spPr>
          <a:xfrm>
            <a:off x="3709" y="669437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305016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light">
    <p:bg>
      <p:bgPr>
        <a:solidFill>
          <a:schemeClr val="bg1"/>
        </a:solidFill>
        <a:effectLst/>
      </p:bgPr>
    </p:bg>
    <p:spTree>
      <p:nvGrpSpPr>
        <p:cNvPr id="1" name=""/>
        <p:cNvGrpSpPr/>
        <p:nvPr/>
      </p:nvGrpSpPr>
      <p:grpSpPr>
        <a:xfrm>
          <a:off x="0" y="0"/>
          <a:ext cx="0" cy="0"/>
          <a:chOff x="0" y="0"/>
          <a:chExt cx="0" cy="0"/>
        </a:xfrm>
      </p:grpSpPr>
      <p:pic>
        <p:nvPicPr>
          <p:cNvPr id="25" name="169_Mønster" descr="169_mønster1_25p.png" hidden="1"/>
          <p:cNvPicPr>
            <a:picLocks noChangeAspect="1"/>
          </p:cNvPicPr>
          <p:nvPr userDrawn="1"/>
        </p:nvPicPr>
        <p:blipFill>
          <a:blip r:embed="rId2" cstate="print"/>
          <a:stretch>
            <a:fillRect/>
          </a:stretch>
        </p:blipFill>
        <p:spPr>
          <a:xfrm>
            <a:off x="1467" y="0"/>
            <a:ext cx="9903066" cy="6858000"/>
          </a:xfrm>
          <a:prstGeom prst="rect">
            <a:avLst/>
          </a:prstGeom>
        </p:spPr>
      </p:pic>
      <p:pic>
        <p:nvPicPr>
          <p:cNvPr id="23" name="43_Mønster" descr="43_mønster_1_25p.png"/>
          <p:cNvPicPr>
            <a:picLocks noChangeAspect="1"/>
          </p:cNvPicPr>
          <p:nvPr userDrawn="1"/>
        </p:nvPicPr>
        <p:blipFill>
          <a:blip r:embed="rId3" cstate="print"/>
          <a:stretch>
            <a:fillRect/>
          </a:stretch>
        </p:blipFill>
        <p:spPr>
          <a:xfrm>
            <a:off x="411" y="295"/>
            <a:ext cx="9905182" cy="6857435"/>
          </a:xfrm>
          <a:prstGeom prst="rect">
            <a:avLst/>
          </a:prstGeom>
        </p:spPr>
      </p:pic>
      <p:pic>
        <p:nvPicPr>
          <p:cNvPr id="16" name="1610_mønster" descr="1610_mønster1_25p.png" hidden="1"/>
          <p:cNvPicPr>
            <a:picLocks noChangeAspect="1"/>
          </p:cNvPicPr>
          <p:nvPr userDrawn="1"/>
        </p:nvPicPr>
        <p:blipFill>
          <a:blip r:embed="rId4" cstate="print"/>
          <a:stretch>
            <a:fillRect/>
          </a:stretch>
        </p:blipFill>
        <p:spPr>
          <a:xfrm>
            <a:off x="3713" y="2112"/>
            <a:ext cx="9898578" cy="6853776"/>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8" name="169_Tittellogo" descr="kongsberg_logo_main_full_col.png" hidden="1"/>
          <p:cNvPicPr>
            <a:picLocks/>
          </p:cNvPicPr>
          <p:nvPr userDrawn="1"/>
        </p:nvPicPr>
        <p:blipFill>
          <a:blip r:embed="rId5" cstate="print"/>
          <a:stretch>
            <a:fillRect/>
          </a:stretch>
        </p:blipFill>
        <p:spPr>
          <a:xfrm>
            <a:off x="8923200" y="3048000"/>
            <a:ext cx="655200" cy="763200"/>
          </a:xfrm>
          <a:prstGeom prst="rect">
            <a:avLst/>
          </a:prstGeom>
        </p:spPr>
      </p:pic>
      <p:pic>
        <p:nvPicPr>
          <p:cNvPr id="29" name="43_Tittellogo" descr="kongsberg_logo_main_full_col.png"/>
          <p:cNvPicPr>
            <a:picLocks noChangeAspect="1"/>
          </p:cNvPicPr>
          <p:nvPr userDrawn="1"/>
        </p:nvPicPr>
        <p:blipFill>
          <a:blip r:embed="rId5" cstate="print"/>
          <a:stretch>
            <a:fillRect/>
          </a:stretch>
        </p:blipFill>
        <p:spPr>
          <a:xfrm>
            <a:off x="8482029" y="3060000"/>
            <a:ext cx="818587" cy="720000"/>
          </a:xfrm>
          <a:prstGeom prst="rect">
            <a:avLst/>
          </a:prstGeom>
        </p:spPr>
      </p:pic>
      <p:pic>
        <p:nvPicPr>
          <p:cNvPr id="30" name="1610_Tittellogo" descr="kongsberg_logo_main_full_col.png" hidden="1"/>
          <p:cNvPicPr>
            <a:picLocks/>
          </p:cNvPicPr>
          <p:nvPr userDrawn="1"/>
        </p:nvPicPr>
        <p:blipFill>
          <a:blip r:embed="rId5" cstate="print"/>
          <a:stretch>
            <a:fillRect/>
          </a:stretch>
        </p:blipFill>
        <p:spPr>
          <a:xfrm>
            <a:off x="8923210" y="3088800"/>
            <a:ext cx="654870" cy="691200"/>
          </a:xfrm>
          <a:prstGeom prst="rect">
            <a:avLst/>
          </a:prstGeom>
        </p:spPr>
      </p:pic>
      <p:sp>
        <p:nvSpPr>
          <p:cNvPr id="12" name="conf"/>
          <p:cNvSpPr txBox="1"/>
          <p:nvPr userDrawn="1"/>
        </p:nvSpPr>
        <p:spPr>
          <a:xfrm>
            <a:off x="3709" y="669437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426635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1">
    <p:bg>
      <p:bgPr>
        <a:solidFill>
          <a:schemeClr val="bg1"/>
        </a:solidFill>
        <a:effectLst/>
      </p:bgPr>
    </p:bg>
    <p:spTree>
      <p:nvGrpSpPr>
        <p:cNvPr id="1" name=""/>
        <p:cNvGrpSpPr/>
        <p:nvPr/>
      </p:nvGrpSpPr>
      <p:grpSpPr>
        <a:xfrm>
          <a:off x="0" y="0"/>
          <a:ext cx="0" cy="0"/>
          <a:chOff x="0" y="0"/>
          <a:chExt cx="0" cy="0"/>
        </a:xfrm>
      </p:grpSpPr>
      <p:pic>
        <p:nvPicPr>
          <p:cNvPr id="13" name="43_Foto" descr="kongsberg_ppt_04.010.jpg"/>
          <p:cNvPicPr>
            <a:picLocks noChangeAspect="1"/>
          </p:cNvPicPr>
          <p:nvPr userDrawn="1"/>
        </p:nvPicPr>
        <p:blipFill>
          <a:blip r:embed="rId2" cstate="print"/>
          <a:stretch>
            <a:fillRect/>
          </a:stretch>
        </p:blipFill>
        <p:spPr>
          <a:xfrm>
            <a:off x="0" y="0"/>
            <a:ext cx="9906000" cy="6858000"/>
          </a:xfrm>
          <a:prstGeom prst="rect">
            <a:avLst/>
          </a:prstGeom>
        </p:spPr>
      </p:pic>
      <p:pic>
        <p:nvPicPr>
          <p:cNvPr id="16" name="1610_Foto" descr="1.jpg" hidden="1"/>
          <p:cNvPicPr>
            <a:picLocks noChangeAspect="1"/>
          </p:cNvPicPr>
          <p:nvPr userDrawn="1"/>
        </p:nvPicPr>
        <p:blipFill>
          <a:blip r:embed="rId3" cstate="print"/>
          <a:stretch>
            <a:fillRect/>
          </a:stretch>
        </p:blipFill>
        <p:spPr>
          <a:xfrm>
            <a:off x="3302" y="1835"/>
            <a:ext cx="9899396" cy="6854344"/>
          </a:xfrm>
          <a:prstGeom prst="rect">
            <a:avLst/>
          </a:prstGeom>
        </p:spPr>
      </p:pic>
      <p:pic>
        <p:nvPicPr>
          <p:cNvPr id="15" name="1610_Mønster" descr="1610_mønster1.png" hidden="1"/>
          <p:cNvPicPr>
            <a:picLocks noChangeAspect="1"/>
          </p:cNvPicPr>
          <p:nvPr userDrawn="1"/>
        </p:nvPicPr>
        <p:blipFill>
          <a:blip r:embed="rId4" cstate="print"/>
          <a:stretch>
            <a:fillRect/>
          </a:stretch>
        </p:blipFill>
        <p:spPr>
          <a:xfrm>
            <a:off x="3718" y="2112"/>
            <a:ext cx="9898577" cy="6853776"/>
          </a:xfrm>
          <a:prstGeom prst="rect">
            <a:avLst/>
          </a:prstGeom>
        </p:spPr>
      </p:pic>
      <p:pic>
        <p:nvPicPr>
          <p:cNvPr id="12" name="43_Mønster" descr="43_mønster_1.png"/>
          <p:cNvPicPr>
            <a:picLocks noChangeAspect="1"/>
          </p:cNvPicPr>
          <p:nvPr userDrawn="1"/>
        </p:nvPicPr>
        <p:blipFill>
          <a:blip r:embed="rId5" cstate="print"/>
          <a:stretch>
            <a:fillRect/>
          </a:stretch>
        </p:blipFill>
        <p:spPr>
          <a:xfrm>
            <a:off x="411" y="295"/>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09" y="0"/>
            <a:ext cx="9903065" cy="6858000"/>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49"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8" name="43_Tittellogo" descr="kongsberg_logo_main_full_col.png"/>
          <p:cNvPicPr>
            <a:picLocks noChangeAspect="1"/>
          </p:cNvPicPr>
          <p:nvPr userDrawn="1"/>
        </p:nvPicPr>
        <p:blipFill>
          <a:blip r:embed="rId8" cstate="print"/>
          <a:stretch>
            <a:fillRect/>
          </a:stretch>
        </p:blipFill>
        <p:spPr>
          <a:xfrm>
            <a:off x="8482029" y="3060000"/>
            <a:ext cx="818587" cy="720000"/>
          </a:xfrm>
          <a:prstGeom prst="rect">
            <a:avLst/>
          </a:prstGeom>
        </p:spPr>
      </p:pic>
      <p:pic>
        <p:nvPicPr>
          <p:cNvPr id="20" name="169_Tittellogo" descr="kongsberg_logo_main_full_col.png" hidden="1"/>
          <p:cNvPicPr>
            <a:picLocks/>
          </p:cNvPicPr>
          <p:nvPr userDrawn="1"/>
        </p:nvPicPr>
        <p:blipFill>
          <a:blip r:embed="rId8" cstate="print"/>
          <a:stretch>
            <a:fillRect/>
          </a:stretch>
        </p:blipFill>
        <p:spPr>
          <a:xfrm>
            <a:off x="8923200" y="3048000"/>
            <a:ext cx="655200" cy="763200"/>
          </a:xfrm>
          <a:prstGeom prst="rect">
            <a:avLst/>
          </a:prstGeom>
        </p:spPr>
      </p:pic>
      <p:pic>
        <p:nvPicPr>
          <p:cNvPr id="21" name="1610_Tittellogo" descr="kongsberg_logo_main_full_col.png" hidden="1"/>
          <p:cNvPicPr>
            <a:picLocks/>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7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2605654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3">
    <p:bg>
      <p:bgPr>
        <a:solidFill>
          <a:schemeClr val="bg1"/>
        </a:solidFill>
        <a:effectLst/>
      </p:bgPr>
    </p:bg>
    <p:spTree>
      <p:nvGrpSpPr>
        <p:cNvPr id="1" name=""/>
        <p:cNvGrpSpPr/>
        <p:nvPr/>
      </p:nvGrpSpPr>
      <p:grpSpPr>
        <a:xfrm>
          <a:off x="0" y="0"/>
          <a:ext cx="0" cy="0"/>
          <a:chOff x="0" y="0"/>
          <a:chExt cx="0" cy="0"/>
        </a:xfrm>
      </p:grpSpPr>
      <p:pic>
        <p:nvPicPr>
          <p:cNvPr id="20" name="1610_Foto" descr="1.jpg" hidden="1"/>
          <p:cNvPicPr>
            <a:picLocks noChangeAspect="1"/>
          </p:cNvPicPr>
          <p:nvPr userDrawn="1"/>
        </p:nvPicPr>
        <p:blipFill>
          <a:blip r:embed="rId2" cstate="print"/>
          <a:stretch>
            <a:fillRect/>
          </a:stretch>
        </p:blipFill>
        <p:spPr>
          <a:xfrm>
            <a:off x="3302" y="1842"/>
            <a:ext cx="9899396" cy="6854341"/>
          </a:xfrm>
          <a:prstGeom prst="rect">
            <a:avLst/>
          </a:prstGeom>
        </p:spPr>
      </p:pic>
      <p:pic>
        <p:nvPicPr>
          <p:cNvPr id="16"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3"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2" name="43_Mønster" descr="43_mønster_1.png"/>
          <p:cNvPicPr>
            <a:picLocks noChangeAspect="1"/>
          </p:cNvPicPr>
          <p:nvPr userDrawn="1"/>
        </p:nvPicPr>
        <p:blipFill>
          <a:blip r:embed="rId5" cstate="print"/>
          <a:stretch>
            <a:fillRect/>
          </a:stretch>
        </p:blipFill>
        <p:spPr>
          <a:xfrm>
            <a:off x="411" y="295"/>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12" y="13"/>
            <a:ext cx="9903065"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49"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2"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4"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7" name="43_Tittellogo" descr="kongsberg_logo_main_full_col.png"/>
          <p:cNvPicPr>
            <a:picLocks noChangeAspect="1"/>
          </p:cNvPicPr>
          <p:nvPr userDrawn="1"/>
        </p:nvPicPr>
        <p:blipFill>
          <a:blip r:embed="rId9" cstate="print"/>
          <a:stretch>
            <a:fillRect/>
          </a:stretch>
        </p:blipFill>
        <p:spPr>
          <a:xfrm>
            <a:off x="8482033" y="3060000"/>
            <a:ext cx="818587" cy="720000"/>
          </a:xfrm>
          <a:prstGeom prst="rect">
            <a:avLst/>
          </a:prstGeom>
        </p:spPr>
      </p:pic>
      <p:sp>
        <p:nvSpPr>
          <p:cNvPr id="14" name="conf"/>
          <p:cNvSpPr txBox="1"/>
          <p:nvPr userDrawn="1"/>
        </p:nvSpPr>
        <p:spPr>
          <a:xfrm>
            <a:off x="3709" y="6694384"/>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248701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pic>
        <p:nvPicPr>
          <p:cNvPr id="10" name="169_Foto" descr="1.jpg" hidden="1"/>
          <p:cNvPicPr>
            <a:picLocks noChangeAspect="1"/>
          </p:cNvPicPr>
          <p:nvPr userDrawn="1"/>
        </p:nvPicPr>
        <p:blipFill>
          <a:blip r:embed="rId3" cstate="print"/>
          <a:stretch>
            <a:fillRect/>
          </a:stretch>
        </p:blipFill>
        <p:spPr>
          <a:xfrm>
            <a:off x="1510" y="13"/>
            <a:ext cx="9903063" cy="6857999"/>
          </a:xfrm>
          <a:prstGeom prst="rect">
            <a:avLst/>
          </a:prstGeom>
        </p:spPr>
      </p:pic>
      <p:pic>
        <p:nvPicPr>
          <p:cNvPr id="9" name="169_Mønster" descr="169_mønster1.png" hidden="1"/>
          <p:cNvPicPr>
            <a:picLocks noChangeAspect="1"/>
          </p:cNvPicPr>
          <p:nvPr userDrawn="1"/>
        </p:nvPicPr>
        <p:blipFill>
          <a:blip r:embed="rId4" cstate="print"/>
          <a:stretch>
            <a:fillRect/>
          </a:stretch>
        </p:blipFill>
        <p:spPr>
          <a:xfrm>
            <a:off x="-769" y="2112"/>
            <a:ext cx="9903065" cy="6858000"/>
          </a:xfrm>
          <a:prstGeom prst="rect">
            <a:avLst/>
          </a:prstGeom>
        </p:spPr>
      </p:pic>
      <p:pic>
        <p:nvPicPr>
          <p:cNvPr id="15" name="1610_Foto" descr="1.jpg" hidden="1"/>
          <p:cNvPicPr>
            <a:picLocks noChangeAspect="1"/>
          </p:cNvPicPr>
          <p:nvPr userDrawn="1"/>
        </p:nvPicPr>
        <p:blipFill>
          <a:blip r:embed="rId5" cstate="print"/>
          <a:stretch>
            <a:fillRect/>
          </a:stretch>
        </p:blipFill>
        <p:spPr>
          <a:xfrm>
            <a:off x="3302" y="1842"/>
            <a:ext cx="9899396" cy="6854341"/>
          </a:xfrm>
          <a:prstGeom prst="rect">
            <a:avLst/>
          </a:prstGeom>
        </p:spPr>
      </p:pic>
      <p:pic>
        <p:nvPicPr>
          <p:cNvPr id="13" name="1610_Mønster" descr="1610_mønster1.png" hidden="1"/>
          <p:cNvPicPr>
            <a:picLocks noChangeAspect="1"/>
          </p:cNvPicPr>
          <p:nvPr userDrawn="1"/>
        </p:nvPicPr>
        <p:blipFill>
          <a:blip r:embed="rId6" cstate="print"/>
          <a:stretch>
            <a:fillRect/>
          </a:stretch>
        </p:blipFill>
        <p:spPr>
          <a:xfrm>
            <a:off x="3718" y="2112"/>
            <a:ext cx="9898577" cy="6853776"/>
          </a:xfrm>
          <a:prstGeom prst="rect">
            <a:avLst/>
          </a:prstGeom>
        </p:spPr>
      </p:pic>
      <p:pic>
        <p:nvPicPr>
          <p:cNvPr id="11" name="43_Mønster" descr="43_mønster_1.png"/>
          <p:cNvPicPr>
            <a:picLocks noChangeAspect="1"/>
          </p:cNvPicPr>
          <p:nvPr userDrawn="1"/>
        </p:nvPicPr>
        <p:blipFill>
          <a:blip r:embed="rId7" cstate="print"/>
          <a:stretch>
            <a:fillRect/>
          </a:stretch>
        </p:blipFill>
        <p:spPr>
          <a:xfrm>
            <a:off x="6" y="295"/>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1"/>
          <p:cNvSpPr>
            <a:spLocks noGrp="1"/>
          </p:cNvSpPr>
          <p:nvPr>
            <p:ph type="subTitle" idx="1" hasCustomPrompt="1"/>
          </p:nvPr>
        </p:nvSpPr>
        <p:spPr>
          <a:xfrm>
            <a:off x="975000" y="1995716"/>
            <a:ext cx="84201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8482029" y="3060000"/>
            <a:ext cx="818587" cy="720000"/>
          </a:xfrm>
          <a:prstGeom prst="rect">
            <a:avLst/>
          </a:prstGeom>
        </p:spPr>
      </p:pic>
      <p:sp>
        <p:nvSpPr>
          <p:cNvPr id="17" name="conf"/>
          <p:cNvSpPr txBox="1"/>
          <p:nvPr userDrawn="1"/>
        </p:nvSpPr>
        <p:spPr>
          <a:xfrm>
            <a:off x="3709" y="669437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2982130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3">
    <p:bg>
      <p:bgPr>
        <a:solidFill>
          <a:schemeClr val="bg1"/>
        </a:solidFill>
        <a:effectLst/>
      </p:bgPr>
    </p:bg>
    <p:spTree>
      <p:nvGrpSpPr>
        <p:cNvPr id="1" name=""/>
        <p:cNvGrpSpPr/>
        <p:nvPr/>
      </p:nvGrpSpPr>
      <p:grpSpPr>
        <a:xfrm>
          <a:off x="0" y="0"/>
          <a:ext cx="0" cy="0"/>
          <a:chOff x="0" y="0"/>
          <a:chExt cx="0" cy="0"/>
        </a:xfrm>
      </p:grpSpPr>
      <p:pic>
        <p:nvPicPr>
          <p:cNvPr id="20" name="1610_Foto" descr="1.jpg" hidden="1"/>
          <p:cNvPicPr>
            <a:picLocks noChangeAspect="1"/>
          </p:cNvPicPr>
          <p:nvPr userDrawn="1"/>
        </p:nvPicPr>
        <p:blipFill>
          <a:blip r:embed="rId2" cstate="print"/>
          <a:stretch>
            <a:fillRect/>
          </a:stretch>
        </p:blipFill>
        <p:spPr>
          <a:xfrm>
            <a:off x="3302" y="1842"/>
            <a:ext cx="9899396" cy="6854341"/>
          </a:xfrm>
          <a:prstGeom prst="rect">
            <a:avLst/>
          </a:prstGeom>
        </p:spPr>
      </p:pic>
      <p:pic>
        <p:nvPicPr>
          <p:cNvPr id="16"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3"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2" name="43_Mønster" descr="43_mønster_1.png"/>
          <p:cNvPicPr>
            <a:picLocks noChangeAspect="1"/>
          </p:cNvPicPr>
          <p:nvPr userDrawn="1"/>
        </p:nvPicPr>
        <p:blipFill>
          <a:blip r:embed="rId5" cstate="print"/>
          <a:stretch>
            <a:fillRect/>
          </a:stretch>
        </p:blipFill>
        <p:spPr>
          <a:xfrm>
            <a:off x="411" y="295"/>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09" y="13"/>
            <a:ext cx="9903065"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49"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2"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4"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7" name="43_Tittellogo" descr="kongsberg_logo_main_full_col.png"/>
          <p:cNvPicPr>
            <a:picLocks noChangeAspect="1"/>
          </p:cNvPicPr>
          <p:nvPr userDrawn="1"/>
        </p:nvPicPr>
        <p:blipFill>
          <a:blip r:embed="rId9" cstate="print"/>
          <a:stretch>
            <a:fillRect/>
          </a:stretch>
        </p:blipFill>
        <p:spPr>
          <a:xfrm>
            <a:off x="8482029" y="3060000"/>
            <a:ext cx="818587" cy="720000"/>
          </a:xfrm>
          <a:prstGeom prst="rect">
            <a:avLst/>
          </a:prstGeom>
        </p:spPr>
      </p:pic>
      <p:sp>
        <p:nvSpPr>
          <p:cNvPr id="14" name="conf"/>
          <p:cNvSpPr txBox="1"/>
          <p:nvPr userDrawn="1"/>
        </p:nvSpPr>
        <p:spPr>
          <a:xfrm>
            <a:off x="3709" y="669437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1680487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4">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2"/>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5"/>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10" y="13"/>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11"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0"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1" name="43_Tittellogo" descr="kongsberg_logo_main_white_wmark.png"/>
          <p:cNvPicPr>
            <a:picLocks noChangeAspect="1"/>
          </p:cNvPicPr>
          <p:nvPr userDrawn="1"/>
        </p:nvPicPr>
        <p:blipFill>
          <a:blip r:embed="rId8" cstate="print"/>
          <a:stretch>
            <a:fillRect/>
          </a:stretch>
        </p:blipFill>
        <p:spPr>
          <a:xfrm>
            <a:off x="8482029" y="3060000"/>
            <a:ext cx="818587" cy="720000"/>
          </a:xfrm>
          <a:prstGeom prst="rect">
            <a:avLst/>
          </a:prstGeom>
        </p:spPr>
      </p:pic>
      <p:pic>
        <p:nvPicPr>
          <p:cNvPr id="22"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7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58295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Title slide 5">
    <p:bg>
      <p:bgPr>
        <a:solidFill>
          <a:schemeClr val="bg1"/>
        </a:solidFill>
        <a:effectLst/>
      </p:bgPr>
    </p:bg>
    <p:spTree>
      <p:nvGrpSpPr>
        <p:cNvPr id="1" name=""/>
        <p:cNvGrpSpPr/>
        <p:nvPr/>
      </p:nvGrpSpPr>
      <p:grpSpPr>
        <a:xfrm>
          <a:off x="0" y="0"/>
          <a:ext cx="0" cy="0"/>
          <a:chOff x="0" y="0"/>
          <a:chExt cx="0" cy="0"/>
        </a:xfrm>
      </p:grpSpPr>
      <p:pic>
        <p:nvPicPr>
          <p:cNvPr id="21" name="1610_Foto" descr="1.jpg" hidden="1"/>
          <p:cNvPicPr>
            <a:picLocks noChangeAspect="1"/>
          </p:cNvPicPr>
          <p:nvPr userDrawn="1"/>
        </p:nvPicPr>
        <p:blipFill>
          <a:blip r:embed="rId2" cstate="print"/>
          <a:stretch>
            <a:fillRect/>
          </a:stretch>
        </p:blipFill>
        <p:spPr>
          <a:xfrm>
            <a:off x="3302" y="1842"/>
            <a:ext cx="9899396" cy="6854341"/>
          </a:xfrm>
          <a:prstGeom prst="rect">
            <a:avLst/>
          </a:prstGeom>
        </p:spPr>
      </p:pic>
      <p:pic>
        <p:nvPicPr>
          <p:cNvPr id="20"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5"/>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10" y="13"/>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49"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8" name="43_Tittellogo" descr="kongsberg_logo_main_full_col.png"/>
          <p:cNvPicPr>
            <a:picLocks noChangeAspect="1"/>
          </p:cNvPicPr>
          <p:nvPr userDrawn="1"/>
        </p:nvPicPr>
        <p:blipFill>
          <a:blip r:embed="rId8" cstate="print"/>
          <a:stretch>
            <a:fillRect/>
          </a:stretch>
        </p:blipFill>
        <p:spPr>
          <a:xfrm>
            <a:off x="8482029" y="3060000"/>
            <a:ext cx="818587" cy="720000"/>
          </a:xfrm>
          <a:prstGeom prst="rect">
            <a:avLst/>
          </a:prstGeom>
        </p:spPr>
      </p:pic>
      <p:pic>
        <p:nvPicPr>
          <p:cNvPr id="22" name="169_Tittellogo" descr="kongsberg_logo_main_full_col.png" hidden="1"/>
          <p:cNvPicPr>
            <a:picLocks/>
          </p:cNvPicPr>
          <p:nvPr userDrawn="1"/>
        </p:nvPicPr>
        <p:blipFill>
          <a:blip r:embed="rId8" cstate="print"/>
          <a:stretch>
            <a:fillRect/>
          </a:stretch>
        </p:blipFill>
        <p:spPr>
          <a:xfrm>
            <a:off x="8923200" y="3048000"/>
            <a:ext cx="655200" cy="763200"/>
          </a:xfrm>
          <a:prstGeom prst="rect">
            <a:avLst/>
          </a:prstGeom>
        </p:spPr>
      </p:pic>
      <p:pic>
        <p:nvPicPr>
          <p:cNvPr id="23" name="1610_Tittellogo" descr="kongsberg_logo_main_full_col.png" hidden="1"/>
          <p:cNvPicPr>
            <a:picLocks/>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7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292053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itle slide 6">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2"/>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5"/>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10" y="13"/>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49"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0"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1"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8482029" y="3060000"/>
            <a:ext cx="818587" cy="720000"/>
          </a:xfrm>
          <a:prstGeom prst="rect">
            <a:avLst/>
          </a:prstGeom>
        </p:spPr>
      </p:pic>
      <p:sp>
        <p:nvSpPr>
          <p:cNvPr id="16" name="conf"/>
          <p:cNvSpPr txBox="1"/>
          <p:nvPr userDrawn="1"/>
        </p:nvSpPr>
        <p:spPr>
          <a:xfrm>
            <a:off x="3709" y="669437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246124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Title slide 7">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2"/>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5"/>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10" y="13"/>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49"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43_Tittellogo" descr="kongsberg_logo_main_white_wmark.png"/>
          <p:cNvPicPr>
            <a:picLocks noChangeAspect="1"/>
          </p:cNvPicPr>
          <p:nvPr userDrawn="1"/>
        </p:nvPicPr>
        <p:blipFill>
          <a:blip r:embed="rId8" cstate="print"/>
          <a:stretch>
            <a:fillRect/>
          </a:stretch>
        </p:blipFill>
        <p:spPr>
          <a:xfrm>
            <a:off x="8482029" y="3060000"/>
            <a:ext cx="818587" cy="720000"/>
          </a:xfrm>
          <a:prstGeom prst="rect">
            <a:avLst/>
          </a:prstGeom>
        </p:spPr>
      </p:pic>
      <p:pic>
        <p:nvPicPr>
          <p:cNvPr id="21"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7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294102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8">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2"/>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08" y="295"/>
            <a:ext cx="9905181"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10" y="13"/>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49" y="13"/>
            <a:ext cx="9903065" cy="6857999"/>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7" name="169_Tittellogo" descr="kongsberg_logo_main_full_col.png" hidden="1"/>
          <p:cNvPicPr preferRelativeResize="0">
            <a:picLocks/>
          </p:cNvPicPr>
          <p:nvPr userDrawn="1"/>
        </p:nvPicPr>
        <p:blipFill>
          <a:blip r:embed="rId8" cstate="print"/>
          <a:stretch>
            <a:fillRect/>
          </a:stretch>
        </p:blipFill>
        <p:spPr>
          <a:xfrm>
            <a:off x="8923210" y="3048000"/>
            <a:ext cx="654870" cy="768000"/>
          </a:xfrm>
          <a:prstGeom prst="rect">
            <a:avLst/>
          </a:prstGeom>
        </p:spPr>
      </p:pic>
      <p:pic>
        <p:nvPicPr>
          <p:cNvPr id="18" name="43_Tittellogo" descr="kongsberg_logo_main_full_col.png"/>
          <p:cNvPicPr>
            <a:picLocks noChangeAspect="1"/>
          </p:cNvPicPr>
          <p:nvPr userDrawn="1"/>
        </p:nvPicPr>
        <p:blipFill>
          <a:blip r:embed="rId8" cstate="print"/>
          <a:stretch>
            <a:fillRect/>
          </a:stretch>
        </p:blipFill>
        <p:spPr>
          <a:xfrm>
            <a:off x="8482029" y="3060000"/>
            <a:ext cx="818587" cy="720000"/>
          </a:xfrm>
          <a:prstGeom prst="rect">
            <a:avLst/>
          </a:prstGeom>
        </p:spPr>
      </p:pic>
      <p:pic>
        <p:nvPicPr>
          <p:cNvPr id="16" name="1610_Tittellogo" descr="kongsberg_logo_main_full_col.png" hidden="1"/>
          <p:cNvPicPr>
            <a:picLocks/>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7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97959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9">
    <p:bg>
      <p:bgPr>
        <a:solidFill>
          <a:schemeClr val="bg1"/>
        </a:solidFill>
        <a:effectLst/>
      </p:bgPr>
    </p:bg>
    <p:spTree>
      <p:nvGrpSpPr>
        <p:cNvPr id="1" name=""/>
        <p:cNvGrpSpPr/>
        <p:nvPr/>
      </p:nvGrpSpPr>
      <p:grpSpPr>
        <a:xfrm>
          <a:off x="0" y="0"/>
          <a:ext cx="0" cy="0"/>
          <a:chOff x="0" y="0"/>
          <a:chExt cx="0" cy="0"/>
        </a:xfrm>
      </p:grpSpPr>
      <p:pic>
        <p:nvPicPr>
          <p:cNvPr id="10" name="169_Foto" descr="1.jpg" hidden="1"/>
          <p:cNvPicPr>
            <a:picLocks noChangeAspect="1"/>
          </p:cNvPicPr>
          <p:nvPr userDrawn="1"/>
        </p:nvPicPr>
        <p:blipFill>
          <a:blip r:embed="rId2" cstate="print"/>
          <a:stretch>
            <a:fillRect/>
          </a:stretch>
        </p:blipFill>
        <p:spPr>
          <a:xfrm>
            <a:off x="1510" y="13"/>
            <a:ext cx="9903063" cy="6857999"/>
          </a:xfrm>
          <a:prstGeom prst="rect">
            <a:avLst/>
          </a:prstGeom>
        </p:spPr>
      </p:pic>
      <p:pic>
        <p:nvPicPr>
          <p:cNvPr id="9" name="169_Mønster" descr="169_mønster1.png" hidden="1"/>
          <p:cNvPicPr>
            <a:picLocks noChangeAspect="1"/>
          </p:cNvPicPr>
          <p:nvPr userDrawn="1"/>
        </p:nvPicPr>
        <p:blipFill>
          <a:blip r:embed="rId3" cstate="print"/>
          <a:stretch>
            <a:fillRect/>
          </a:stretch>
        </p:blipFill>
        <p:spPr>
          <a:xfrm>
            <a:off x="-769" y="2112"/>
            <a:ext cx="9903065" cy="6858000"/>
          </a:xfrm>
          <a:prstGeom prst="rect">
            <a:avLst/>
          </a:prstGeom>
        </p:spPr>
      </p:pic>
      <p:pic>
        <p:nvPicPr>
          <p:cNvPr id="15" name="1610_Foto" descr="1.jpg" hidden="1"/>
          <p:cNvPicPr>
            <a:picLocks noChangeAspect="1"/>
          </p:cNvPicPr>
          <p:nvPr userDrawn="1"/>
        </p:nvPicPr>
        <p:blipFill>
          <a:blip r:embed="rId4" cstate="print"/>
          <a:stretch>
            <a:fillRect/>
          </a:stretch>
        </p:blipFill>
        <p:spPr>
          <a:xfrm>
            <a:off x="3302" y="1842"/>
            <a:ext cx="9899396" cy="6854341"/>
          </a:xfrm>
          <a:prstGeom prst="rect">
            <a:avLst/>
          </a:prstGeom>
        </p:spPr>
      </p:pic>
      <p:pic>
        <p:nvPicPr>
          <p:cNvPr id="13" name="1610_Mønster" descr="1610_mønster1.png" hidden="1"/>
          <p:cNvPicPr>
            <a:picLocks noChangeAspect="1"/>
          </p:cNvPicPr>
          <p:nvPr userDrawn="1"/>
        </p:nvPicPr>
        <p:blipFill>
          <a:blip r:embed="rId5"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6"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7" cstate="print"/>
          <a:stretch>
            <a:fillRect/>
          </a:stretch>
        </p:blipFill>
        <p:spPr>
          <a:xfrm>
            <a:off x="411" y="295"/>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1"/>
          <p:cNvSpPr>
            <a:spLocks noGrp="1"/>
          </p:cNvSpPr>
          <p:nvPr>
            <p:ph type="subTitle" idx="1" hasCustomPrompt="1"/>
          </p:nvPr>
        </p:nvSpPr>
        <p:spPr>
          <a:xfrm>
            <a:off x="975000" y="1995716"/>
            <a:ext cx="84201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8482029" y="3060000"/>
            <a:ext cx="818587" cy="720000"/>
          </a:xfrm>
          <a:prstGeom prst="rect">
            <a:avLst/>
          </a:prstGeom>
        </p:spPr>
      </p:pic>
      <p:sp>
        <p:nvSpPr>
          <p:cNvPr id="17" name="conf"/>
          <p:cNvSpPr txBox="1"/>
          <p:nvPr userDrawn="1"/>
        </p:nvSpPr>
        <p:spPr>
          <a:xfrm>
            <a:off x="3709" y="669437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1590597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title" preserve="1">
  <p:cSld name="Title slide 10">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pic>
        <p:nvPicPr>
          <p:cNvPr id="10" name="169_Foto" descr="1.jpg" hidden="1"/>
          <p:cNvPicPr>
            <a:picLocks noChangeAspect="1"/>
          </p:cNvPicPr>
          <p:nvPr userDrawn="1"/>
        </p:nvPicPr>
        <p:blipFill>
          <a:blip r:embed="rId3" cstate="print"/>
          <a:stretch>
            <a:fillRect/>
          </a:stretch>
        </p:blipFill>
        <p:spPr>
          <a:xfrm>
            <a:off x="1510" y="13"/>
            <a:ext cx="9903063" cy="6857999"/>
          </a:xfrm>
          <a:prstGeom prst="rect">
            <a:avLst/>
          </a:prstGeom>
        </p:spPr>
      </p:pic>
      <p:pic>
        <p:nvPicPr>
          <p:cNvPr id="9" name="169_Mønster" descr="169_mønster1.png" hidden="1"/>
          <p:cNvPicPr>
            <a:picLocks noChangeAspect="1"/>
          </p:cNvPicPr>
          <p:nvPr userDrawn="1"/>
        </p:nvPicPr>
        <p:blipFill>
          <a:blip r:embed="rId4" cstate="print"/>
          <a:stretch>
            <a:fillRect/>
          </a:stretch>
        </p:blipFill>
        <p:spPr>
          <a:xfrm>
            <a:off x="-769" y="2112"/>
            <a:ext cx="9903065" cy="6858000"/>
          </a:xfrm>
          <a:prstGeom prst="rect">
            <a:avLst/>
          </a:prstGeom>
        </p:spPr>
      </p:pic>
      <p:pic>
        <p:nvPicPr>
          <p:cNvPr id="15" name="1610_Foto" descr="1.jpg" hidden="1"/>
          <p:cNvPicPr>
            <a:picLocks noChangeAspect="1"/>
          </p:cNvPicPr>
          <p:nvPr userDrawn="1"/>
        </p:nvPicPr>
        <p:blipFill>
          <a:blip r:embed="rId5" cstate="print"/>
          <a:stretch>
            <a:fillRect/>
          </a:stretch>
        </p:blipFill>
        <p:spPr>
          <a:xfrm>
            <a:off x="3302" y="1842"/>
            <a:ext cx="9899396" cy="6854341"/>
          </a:xfrm>
          <a:prstGeom prst="rect">
            <a:avLst/>
          </a:prstGeom>
        </p:spPr>
      </p:pic>
      <p:pic>
        <p:nvPicPr>
          <p:cNvPr id="13" name="1610_Mønster" descr="1610_mønster1.png" hidden="1"/>
          <p:cNvPicPr>
            <a:picLocks noChangeAspect="1"/>
          </p:cNvPicPr>
          <p:nvPr userDrawn="1"/>
        </p:nvPicPr>
        <p:blipFill>
          <a:blip r:embed="rId6" cstate="print"/>
          <a:stretch>
            <a:fillRect/>
          </a:stretch>
        </p:blipFill>
        <p:spPr>
          <a:xfrm>
            <a:off x="3718" y="2112"/>
            <a:ext cx="9898577" cy="6853776"/>
          </a:xfrm>
          <a:prstGeom prst="rect">
            <a:avLst/>
          </a:prstGeom>
        </p:spPr>
      </p:pic>
      <p:pic>
        <p:nvPicPr>
          <p:cNvPr id="11" name="43_Mønster" descr="43_mønster_1.png"/>
          <p:cNvPicPr>
            <a:picLocks noChangeAspect="1"/>
          </p:cNvPicPr>
          <p:nvPr userDrawn="1"/>
        </p:nvPicPr>
        <p:blipFill>
          <a:blip r:embed="rId7" cstate="print"/>
          <a:stretch>
            <a:fillRect/>
          </a:stretch>
        </p:blipFill>
        <p:spPr>
          <a:xfrm>
            <a:off x="-2892" y="295"/>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1"/>
          <p:cNvSpPr>
            <a:spLocks noGrp="1"/>
          </p:cNvSpPr>
          <p:nvPr>
            <p:ph type="subTitle" idx="1" hasCustomPrompt="1"/>
          </p:nvPr>
        </p:nvSpPr>
        <p:spPr>
          <a:xfrm>
            <a:off x="975000" y="1995716"/>
            <a:ext cx="84201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8482029" y="3060000"/>
            <a:ext cx="818587" cy="720000"/>
          </a:xfrm>
          <a:prstGeom prst="rect">
            <a:avLst/>
          </a:prstGeom>
        </p:spPr>
      </p:pic>
      <p:sp>
        <p:nvSpPr>
          <p:cNvPr id="17" name="conf"/>
          <p:cNvSpPr txBox="1"/>
          <p:nvPr userDrawn="1"/>
        </p:nvSpPr>
        <p:spPr>
          <a:xfrm>
            <a:off x="3709" y="6694378"/>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152305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itle" preserve="1">
  <p:cSld name="Title slide 11">
    <p:bg>
      <p:bgPr>
        <a:solidFill>
          <a:schemeClr val="bg1"/>
        </a:solidFill>
        <a:effectLst/>
      </p:bgPr>
    </p:bg>
    <p:spTree>
      <p:nvGrpSpPr>
        <p:cNvPr id="1" name=""/>
        <p:cNvGrpSpPr/>
        <p:nvPr/>
      </p:nvGrpSpPr>
      <p:grpSpPr>
        <a:xfrm>
          <a:off x="0" y="0"/>
          <a:ext cx="0" cy="0"/>
          <a:chOff x="0" y="0"/>
          <a:chExt cx="0" cy="0"/>
        </a:xfrm>
      </p:grpSpPr>
      <p:pic>
        <p:nvPicPr>
          <p:cNvPr id="4" name="Picture 9" descr="DSC_0072-e1326445979107_crop_fli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48"/>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2863048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4">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2"/>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5"/>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13" y="13"/>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46"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0"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1" name="43_Tittellogo" descr="kongsberg_logo_main_white_wmark.png"/>
          <p:cNvPicPr>
            <a:picLocks noChangeAspect="1"/>
          </p:cNvPicPr>
          <p:nvPr userDrawn="1"/>
        </p:nvPicPr>
        <p:blipFill>
          <a:blip r:embed="rId8" cstate="print"/>
          <a:stretch>
            <a:fillRect/>
          </a:stretch>
        </p:blipFill>
        <p:spPr>
          <a:xfrm>
            <a:off x="8482033" y="3060000"/>
            <a:ext cx="818587" cy="720000"/>
          </a:xfrm>
          <a:prstGeom prst="rect">
            <a:avLst/>
          </a:prstGeom>
        </p:spPr>
      </p:pic>
      <p:pic>
        <p:nvPicPr>
          <p:cNvPr id="22"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84"/>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2185737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Title slide 12">
    <p:bg>
      <p:bgPr>
        <a:solidFill>
          <a:schemeClr val="bg1"/>
        </a:solidFill>
        <a:effectLst/>
      </p:bgPr>
    </p:bg>
    <p:spTree>
      <p:nvGrpSpPr>
        <p:cNvPr id="1" name=""/>
        <p:cNvGrpSpPr/>
        <p:nvPr/>
      </p:nvGrpSpPr>
      <p:grpSpPr>
        <a:xfrm>
          <a:off x="0" y="0"/>
          <a:ext cx="0" cy="0"/>
          <a:chOff x="0" y="0"/>
          <a:chExt cx="0" cy="0"/>
        </a:xfrm>
      </p:grpSpPr>
      <p:pic>
        <p:nvPicPr>
          <p:cNvPr id="4" name="Picture 11" descr="10112010337.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48"/>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32558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 preserve="1">
  <p:cSld name="Title slide 13">
    <p:bg>
      <p:bgPr>
        <a:solidFill>
          <a:schemeClr val="bg1"/>
        </a:solidFill>
        <a:effectLst/>
      </p:bgPr>
    </p:bg>
    <p:spTree>
      <p:nvGrpSpPr>
        <p:cNvPr id="1" name=""/>
        <p:cNvGrpSpPr/>
        <p:nvPr/>
      </p:nvGrpSpPr>
      <p:grpSpPr>
        <a:xfrm>
          <a:off x="0" y="0"/>
          <a:ext cx="0" cy="0"/>
          <a:chOff x="0" y="0"/>
          <a:chExt cx="0" cy="0"/>
        </a:xfrm>
      </p:grpSpPr>
      <p:pic>
        <p:nvPicPr>
          <p:cNvPr id="4" name="Picture 11" descr="Amundsen spirit 023.jpg"/>
          <p:cNvPicPr>
            <a:picLocks noChangeAspect="1"/>
          </p:cNvPicPr>
          <p:nvPr userDrawn="1"/>
        </p:nvPicPr>
        <p:blipFill>
          <a:blip r:embed="rId2" cstate="screen"/>
          <a:srcRect/>
          <a:stretch>
            <a:fillRect/>
          </a:stretch>
        </p:blipFill>
        <p:spPr bwMode="auto">
          <a:xfrm>
            <a:off x="0" y="0"/>
            <a:ext cx="9906000" cy="6861175"/>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6" y="-1588"/>
            <a:ext cx="9904281"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48"/>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393454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slide 14">
    <p:bg>
      <p:bgPr>
        <a:solidFill>
          <a:schemeClr val="bg1"/>
        </a:solidFill>
        <a:effectLst/>
      </p:bgPr>
    </p:bg>
    <p:spTree>
      <p:nvGrpSpPr>
        <p:cNvPr id="1" name=""/>
        <p:cNvGrpSpPr/>
        <p:nvPr/>
      </p:nvGrpSpPr>
      <p:grpSpPr>
        <a:xfrm>
          <a:off x="0" y="0"/>
          <a:ext cx="0" cy="0"/>
          <a:chOff x="0" y="0"/>
          <a:chExt cx="0" cy="0"/>
        </a:xfrm>
      </p:grpSpPr>
      <p:pic>
        <p:nvPicPr>
          <p:cNvPr id="4" name="Picture 11" descr="Amundsen spirit 071_croppet og flippet.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48"/>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357575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title" preserve="1">
  <p:cSld name="Title slide 15">
    <p:bg>
      <p:bgPr>
        <a:solidFill>
          <a:schemeClr val="bg1"/>
        </a:solidFill>
        <a:effectLst/>
      </p:bgPr>
    </p:bg>
    <p:spTree>
      <p:nvGrpSpPr>
        <p:cNvPr id="1" name=""/>
        <p:cNvGrpSpPr/>
        <p:nvPr/>
      </p:nvGrpSpPr>
      <p:grpSpPr>
        <a:xfrm>
          <a:off x="0" y="0"/>
          <a:ext cx="0" cy="0"/>
          <a:chOff x="0" y="0"/>
          <a:chExt cx="0" cy="0"/>
        </a:xfrm>
      </p:grpSpPr>
      <p:pic>
        <p:nvPicPr>
          <p:cNvPr id="4" name="Picture 11" descr="Amundsen spirit 073.jpg"/>
          <p:cNvPicPr>
            <a:picLocks noChangeAspect="1"/>
          </p:cNvPicPr>
          <p:nvPr userDrawn="1"/>
        </p:nvPicPr>
        <p:blipFill>
          <a:blip r:embed="rId2" cstate="screen"/>
          <a:srcRect/>
          <a:stretch>
            <a:fillRect/>
          </a:stretch>
        </p:blipFill>
        <p:spPr bwMode="auto">
          <a:xfrm>
            <a:off x="0" y="11"/>
            <a:ext cx="9906000" cy="6856413"/>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1720" y="-1588"/>
            <a:ext cx="990428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48"/>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208993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 preserve="1">
  <p:cSld name="Title slide 16">
    <p:bg>
      <p:bgPr>
        <a:solidFill>
          <a:schemeClr val="bg1"/>
        </a:solidFill>
        <a:effectLst/>
      </p:bgPr>
    </p:bg>
    <p:spTree>
      <p:nvGrpSpPr>
        <p:cNvPr id="1" name=""/>
        <p:cNvGrpSpPr/>
        <p:nvPr/>
      </p:nvGrpSpPr>
      <p:grpSpPr>
        <a:xfrm>
          <a:off x="0" y="0"/>
          <a:ext cx="0" cy="0"/>
          <a:chOff x="0" y="0"/>
          <a:chExt cx="0" cy="0"/>
        </a:xfrm>
      </p:grpSpPr>
      <p:pic>
        <p:nvPicPr>
          <p:cNvPr id="4" name="Picture 11" descr="393448_10151012209020245_809955244_22222944_309107606_n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43_Tittellogo" descr="kongsberg_logo_main_white_wmark.png"/>
          <p:cNvPicPr>
            <a:picLocks noChangeAspect="1"/>
          </p:cNvPicPr>
          <p:nvPr userDrawn="1"/>
        </p:nvPicPr>
        <p:blipFill>
          <a:blip r:embed="rId10" cstate="screen"/>
          <a:srcRect/>
          <a:stretch>
            <a:fillRect/>
          </a:stretch>
        </p:blipFill>
        <p:spPr bwMode="auto">
          <a:xfrm>
            <a:off x="8482012" y="3060700"/>
            <a:ext cx="818621" cy="719138"/>
          </a:xfrm>
          <a:prstGeom prst="rect">
            <a:avLst/>
          </a:prstGeom>
          <a:noFill/>
          <a:ln w="9525">
            <a:noFill/>
            <a:miter lim="800000"/>
            <a:headEnd/>
            <a:tailEnd/>
          </a:ln>
        </p:spPr>
      </p:pic>
      <p:pic>
        <p:nvPicPr>
          <p:cNvPr id="13" name="conf"/>
          <p:cNvPicPr>
            <a:picLocks noChangeAspect="1"/>
          </p:cNvPicPr>
          <p:nvPr userDrawn="1"/>
        </p:nvPicPr>
        <p:blipFill>
          <a:blip r:embed="rId11" cstate="screen"/>
          <a:srcRect/>
          <a:stretch>
            <a:fillRect/>
          </a:stretch>
        </p:blipFill>
        <p:spPr bwMode="auto">
          <a:xfrm>
            <a:off x="0" y="6696148"/>
            <a:ext cx="9906000" cy="161925"/>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359072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title" preserve="1">
  <p:cSld name="Title slide 17">
    <p:bg>
      <p:bgPr>
        <a:solidFill>
          <a:schemeClr val="bg1"/>
        </a:solidFill>
        <a:effectLst/>
      </p:bgPr>
    </p:bg>
    <p:spTree>
      <p:nvGrpSpPr>
        <p:cNvPr id="1" name=""/>
        <p:cNvGrpSpPr/>
        <p:nvPr/>
      </p:nvGrpSpPr>
      <p:grpSpPr>
        <a:xfrm>
          <a:off x="0" y="0"/>
          <a:ext cx="0" cy="0"/>
          <a:chOff x="0" y="0"/>
          <a:chExt cx="0" cy="0"/>
        </a:xfrm>
      </p:grpSpPr>
      <p:pic>
        <p:nvPicPr>
          <p:cNvPr id="4" name="Picture 11" descr="indre-havn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48"/>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414516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title" preserve="1">
  <p:cSld name="Title slide 18">
    <p:bg>
      <p:bgPr>
        <a:solidFill>
          <a:schemeClr val="bg1"/>
        </a:solidFill>
        <a:effectLst/>
      </p:bgPr>
    </p:bg>
    <p:spTree>
      <p:nvGrpSpPr>
        <p:cNvPr id="1" name=""/>
        <p:cNvGrpSpPr/>
        <p:nvPr/>
      </p:nvGrpSpPr>
      <p:grpSpPr>
        <a:xfrm>
          <a:off x="0" y="0"/>
          <a:ext cx="0" cy="0"/>
          <a:chOff x="0" y="0"/>
          <a:chExt cx="0" cy="0"/>
        </a:xfrm>
      </p:grpSpPr>
      <p:pic>
        <p:nvPicPr>
          <p:cNvPr id="4" name="Picture 11" descr="IMG-20110716-00266.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48"/>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tx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2573313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19">
    <p:bg>
      <p:bgPr>
        <a:solidFill>
          <a:schemeClr val="bg1"/>
        </a:solidFill>
        <a:effectLst/>
      </p:bgPr>
    </p:bg>
    <p:spTree>
      <p:nvGrpSpPr>
        <p:cNvPr id="1" name=""/>
        <p:cNvGrpSpPr/>
        <p:nvPr/>
      </p:nvGrpSpPr>
      <p:grpSpPr>
        <a:xfrm>
          <a:off x="0" y="0"/>
          <a:ext cx="0" cy="0"/>
          <a:chOff x="0" y="0"/>
          <a:chExt cx="0" cy="0"/>
        </a:xfrm>
      </p:grpSpPr>
      <p:pic>
        <p:nvPicPr>
          <p:cNvPr id="4" name="Picture 11" descr="DSC_0387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48"/>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26105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Title slide 20">
    <p:bg>
      <p:bgPr>
        <a:solidFill>
          <a:schemeClr val="bg1"/>
        </a:solidFill>
        <a:effectLst/>
      </p:bgPr>
    </p:bg>
    <p:spTree>
      <p:nvGrpSpPr>
        <p:cNvPr id="1" name=""/>
        <p:cNvGrpSpPr/>
        <p:nvPr/>
      </p:nvGrpSpPr>
      <p:grpSpPr>
        <a:xfrm>
          <a:off x="0" y="0"/>
          <a:ext cx="0" cy="0"/>
          <a:chOff x="0" y="0"/>
          <a:chExt cx="0" cy="0"/>
        </a:xfrm>
      </p:grpSpPr>
      <p:pic>
        <p:nvPicPr>
          <p:cNvPr id="4" name="Picture 11" descr="IMG_0046_crop.jpg"/>
          <p:cNvPicPr>
            <a:picLocks noChangeAspect="1"/>
          </p:cNvPicPr>
          <p:nvPr userDrawn="1"/>
        </p:nvPicPr>
        <p:blipFill>
          <a:blip r:embed="rId2" cstate="screen"/>
          <a:srcRect/>
          <a:stretch>
            <a:fillRect/>
          </a:stretch>
        </p:blipFill>
        <p:spPr bwMode="auto">
          <a:xfrm>
            <a:off x="0" y="-1585"/>
            <a:ext cx="9906000" cy="6862763"/>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48"/>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2942127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21">
    <p:bg>
      <p:bgPr>
        <a:solidFill>
          <a:schemeClr val="bg1"/>
        </a:solidFill>
        <a:effectLst/>
      </p:bgPr>
    </p:bg>
    <p:spTree>
      <p:nvGrpSpPr>
        <p:cNvPr id="1" name=""/>
        <p:cNvGrpSpPr/>
        <p:nvPr/>
      </p:nvGrpSpPr>
      <p:grpSpPr>
        <a:xfrm>
          <a:off x="0" y="0"/>
          <a:ext cx="0" cy="0"/>
          <a:chOff x="0" y="0"/>
          <a:chExt cx="0" cy="0"/>
        </a:xfrm>
      </p:grpSpPr>
      <p:pic>
        <p:nvPicPr>
          <p:cNvPr id="4" name="Picture 11" descr="IMG_0047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48"/>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425432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5">
    <p:bg>
      <p:bgPr>
        <a:solidFill>
          <a:schemeClr val="bg1"/>
        </a:solidFill>
        <a:effectLst/>
      </p:bgPr>
    </p:bg>
    <p:spTree>
      <p:nvGrpSpPr>
        <p:cNvPr id="1" name=""/>
        <p:cNvGrpSpPr/>
        <p:nvPr/>
      </p:nvGrpSpPr>
      <p:grpSpPr>
        <a:xfrm>
          <a:off x="0" y="0"/>
          <a:ext cx="0" cy="0"/>
          <a:chOff x="0" y="0"/>
          <a:chExt cx="0" cy="0"/>
        </a:xfrm>
      </p:grpSpPr>
      <p:pic>
        <p:nvPicPr>
          <p:cNvPr id="21" name="1610_Foto" descr="1.jpg" hidden="1"/>
          <p:cNvPicPr>
            <a:picLocks noChangeAspect="1"/>
          </p:cNvPicPr>
          <p:nvPr userDrawn="1"/>
        </p:nvPicPr>
        <p:blipFill>
          <a:blip r:embed="rId2" cstate="print"/>
          <a:stretch>
            <a:fillRect/>
          </a:stretch>
        </p:blipFill>
        <p:spPr>
          <a:xfrm>
            <a:off x="3302" y="1842"/>
            <a:ext cx="9899396" cy="6854341"/>
          </a:xfrm>
          <a:prstGeom prst="rect">
            <a:avLst/>
          </a:prstGeom>
        </p:spPr>
      </p:pic>
      <p:pic>
        <p:nvPicPr>
          <p:cNvPr id="20"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5"/>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13" y="13"/>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49"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8" name="43_Tittellogo" descr="kongsberg_logo_main_full_col.png"/>
          <p:cNvPicPr>
            <a:picLocks noChangeAspect="1"/>
          </p:cNvPicPr>
          <p:nvPr userDrawn="1"/>
        </p:nvPicPr>
        <p:blipFill>
          <a:blip r:embed="rId8" cstate="print"/>
          <a:stretch>
            <a:fillRect/>
          </a:stretch>
        </p:blipFill>
        <p:spPr>
          <a:xfrm>
            <a:off x="8482033" y="3060000"/>
            <a:ext cx="818587" cy="720000"/>
          </a:xfrm>
          <a:prstGeom prst="rect">
            <a:avLst/>
          </a:prstGeom>
        </p:spPr>
      </p:pic>
      <p:pic>
        <p:nvPicPr>
          <p:cNvPr id="22" name="169_Tittellogo" descr="kongsberg_logo_main_full_col.png" hidden="1"/>
          <p:cNvPicPr>
            <a:picLocks/>
          </p:cNvPicPr>
          <p:nvPr userDrawn="1"/>
        </p:nvPicPr>
        <p:blipFill>
          <a:blip r:embed="rId8" cstate="print"/>
          <a:stretch>
            <a:fillRect/>
          </a:stretch>
        </p:blipFill>
        <p:spPr>
          <a:xfrm>
            <a:off x="8923200" y="3048000"/>
            <a:ext cx="655200" cy="763200"/>
          </a:xfrm>
          <a:prstGeom prst="rect">
            <a:avLst/>
          </a:prstGeom>
        </p:spPr>
      </p:pic>
      <p:pic>
        <p:nvPicPr>
          <p:cNvPr id="23" name="1610_Tittellogo" descr="kongsberg_logo_main_full_col.png" hidden="1"/>
          <p:cNvPicPr>
            <a:picLocks/>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84"/>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187934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Title slide 22">
    <p:bg>
      <p:bgPr>
        <a:solidFill>
          <a:schemeClr val="bg1"/>
        </a:solidFill>
        <a:effectLst/>
      </p:bgPr>
    </p:bg>
    <p:spTree>
      <p:nvGrpSpPr>
        <p:cNvPr id="1" name=""/>
        <p:cNvGrpSpPr/>
        <p:nvPr/>
      </p:nvGrpSpPr>
      <p:grpSpPr>
        <a:xfrm>
          <a:off x="0" y="0"/>
          <a:ext cx="0" cy="0"/>
          <a:chOff x="0" y="0"/>
          <a:chExt cx="0" cy="0"/>
        </a:xfrm>
      </p:grpSpPr>
      <p:pic>
        <p:nvPicPr>
          <p:cNvPr id="4" name="Picture 11" descr="IMG_0048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48"/>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87909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Title slide 23">
    <p:bg>
      <p:bgPr>
        <a:solidFill>
          <a:schemeClr val="bg1"/>
        </a:solidFill>
        <a:effectLst/>
      </p:bgPr>
    </p:bg>
    <p:spTree>
      <p:nvGrpSpPr>
        <p:cNvPr id="1" name=""/>
        <p:cNvGrpSpPr/>
        <p:nvPr/>
      </p:nvGrpSpPr>
      <p:grpSpPr>
        <a:xfrm>
          <a:off x="0" y="0"/>
          <a:ext cx="0" cy="0"/>
          <a:chOff x="0" y="0"/>
          <a:chExt cx="0" cy="0"/>
        </a:xfrm>
      </p:grpSpPr>
      <p:pic>
        <p:nvPicPr>
          <p:cNvPr id="4" name="Picture 11" descr="IMG_0350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48"/>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tx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194034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 preserve="1">
  <p:cSld name="Title slide 24">
    <p:bg>
      <p:bgPr>
        <a:solidFill>
          <a:schemeClr val="bg1"/>
        </a:solidFill>
        <a:effectLst/>
      </p:bgPr>
    </p:bg>
    <p:spTree>
      <p:nvGrpSpPr>
        <p:cNvPr id="1" name=""/>
        <p:cNvGrpSpPr/>
        <p:nvPr/>
      </p:nvGrpSpPr>
      <p:grpSpPr>
        <a:xfrm>
          <a:off x="0" y="0"/>
          <a:ext cx="0" cy="0"/>
          <a:chOff x="0" y="0"/>
          <a:chExt cx="0" cy="0"/>
        </a:xfrm>
      </p:grpSpPr>
      <p:pic>
        <p:nvPicPr>
          <p:cNvPr id="4" name="Picture 11" descr="IMG_0592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48"/>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425273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25">
    <p:bg>
      <p:bgPr>
        <a:solidFill>
          <a:schemeClr val="bg1"/>
        </a:solidFill>
        <a:effectLst/>
      </p:bgPr>
    </p:bg>
    <p:spTree>
      <p:nvGrpSpPr>
        <p:cNvPr id="1" name=""/>
        <p:cNvGrpSpPr/>
        <p:nvPr/>
      </p:nvGrpSpPr>
      <p:grpSpPr>
        <a:xfrm>
          <a:off x="0" y="0"/>
          <a:ext cx="0" cy="0"/>
          <a:chOff x="0" y="0"/>
          <a:chExt cx="0" cy="0"/>
        </a:xfrm>
      </p:grpSpPr>
      <p:pic>
        <p:nvPicPr>
          <p:cNvPr id="4" name="Picture 11" descr="IMG_1644_endret.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48"/>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305802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 preserve="1">
  <p:cSld name="Title slide 26">
    <p:bg>
      <p:bgPr>
        <a:solidFill>
          <a:schemeClr val="bg1"/>
        </a:solidFill>
        <a:effectLst/>
      </p:bgPr>
    </p:bg>
    <p:spTree>
      <p:nvGrpSpPr>
        <p:cNvPr id="1" name=""/>
        <p:cNvGrpSpPr/>
        <p:nvPr/>
      </p:nvGrpSpPr>
      <p:grpSpPr>
        <a:xfrm>
          <a:off x="0" y="0"/>
          <a:ext cx="0" cy="0"/>
          <a:chOff x="0" y="0"/>
          <a:chExt cx="0" cy="0"/>
        </a:xfrm>
      </p:grpSpPr>
      <p:pic>
        <p:nvPicPr>
          <p:cNvPr id="4" name="Picture 11" descr="New-Picture-2_skalert.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48"/>
            <a:ext cx="9906000" cy="161925"/>
          </a:xfrm>
          <a:prstGeom prst="rect">
            <a:avLst/>
          </a:prstGeom>
          <a:noFill/>
          <a:ln w="9525">
            <a:noFill/>
            <a:miter lim="800000"/>
            <a:headEnd/>
            <a:tailEnd/>
          </a:ln>
        </p:spPr>
      </p:pic>
      <p:pic>
        <p:nvPicPr>
          <p:cNvPr id="13" name="43_Tittellogo" descr="kongsberg_logo_main_full_col.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408571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 preserve="1">
  <p:cSld name="Title slide 27">
    <p:bg>
      <p:bgPr>
        <a:solidFill>
          <a:schemeClr val="bg1"/>
        </a:solidFill>
        <a:effectLst/>
      </p:bgPr>
    </p:bg>
    <p:spTree>
      <p:nvGrpSpPr>
        <p:cNvPr id="1" name=""/>
        <p:cNvGrpSpPr/>
        <p:nvPr/>
      </p:nvGrpSpPr>
      <p:grpSpPr>
        <a:xfrm>
          <a:off x="0" y="0"/>
          <a:ext cx="0" cy="0"/>
          <a:chOff x="0" y="0"/>
          <a:chExt cx="0" cy="0"/>
        </a:xfrm>
      </p:grpSpPr>
      <p:pic>
        <p:nvPicPr>
          <p:cNvPr id="4" name="Picture 11" descr="SimradEcho_crop.jpg"/>
          <p:cNvPicPr>
            <a:picLocks noChangeAspect="1"/>
          </p:cNvPicPr>
          <p:nvPr userDrawn="1"/>
        </p:nvPicPr>
        <p:blipFill>
          <a:blip r:embed="rId2" cstate="screen"/>
          <a:srcRect/>
          <a:stretch>
            <a:fillRect/>
          </a:stretch>
        </p:blipFill>
        <p:spPr bwMode="auto">
          <a:xfrm>
            <a:off x="0" y="0"/>
            <a:ext cx="9906000" cy="6858000"/>
          </a:xfrm>
          <a:prstGeom prst="rect">
            <a:avLst/>
          </a:prstGeom>
          <a:noFill/>
          <a:ln w="9525">
            <a:noFill/>
            <a:miter lim="800000"/>
            <a:headEnd/>
            <a:tailEnd/>
          </a:ln>
        </p:spPr>
      </p:pic>
      <p:pic>
        <p:nvPicPr>
          <p:cNvPr id="5" name="169_Foto" descr="1.jpg" hidden="1"/>
          <p:cNvPicPr>
            <a:picLocks noChangeAspect="1"/>
          </p:cNvPicPr>
          <p:nvPr userDrawn="1"/>
        </p:nvPicPr>
        <p:blipFill>
          <a:blip r:embed="rId3" cstate="screen"/>
          <a:srcRect/>
          <a:stretch>
            <a:fillRect/>
          </a:stretch>
        </p:blipFill>
        <p:spPr bwMode="auto">
          <a:xfrm>
            <a:off x="1721" y="0"/>
            <a:ext cx="9902560" cy="6858000"/>
          </a:xfrm>
          <a:prstGeom prst="rect">
            <a:avLst/>
          </a:prstGeom>
          <a:noFill/>
          <a:ln w="9525">
            <a:noFill/>
            <a:miter lim="800000"/>
            <a:headEnd/>
            <a:tailEnd/>
          </a:ln>
        </p:spPr>
      </p:pic>
      <p:pic>
        <p:nvPicPr>
          <p:cNvPr id="6" name="169_Mønster" descr="169_mønster1.png" hidden="1"/>
          <p:cNvPicPr>
            <a:picLocks noChangeAspect="1"/>
          </p:cNvPicPr>
          <p:nvPr userDrawn="1"/>
        </p:nvPicPr>
        <p:blipFill>
          <a:blip r:embed="rId4" cstate="screen"/>
          <a:srcRect/>
          <a:stretch>
            <a:fillRect/>
          </a:stretch>
        </p:blipFill>
        <p:spPr bwMode="auto">
          <a:xfrm>
            <a:off x="5" y="1588"/>
            <a:ext cx="9902560" cy="6858000"/>
          </a:xfrm>
          <a:prstGeom prst="rect">
            <a:avLst/>
          </a:prstGeom>
          <a:noFill/>
          <a:ln w="9525">
            <a:noFill/>
            <a:miter lim="800000"/>
            <a:headEnd/>
            <a:tailEnd/>
          </a:ln>
        </p:spPr>
      </p:pic>
      <p:pic>
        <p:nvPicPr>
          <p:cNvPr id="7" name="1610_Foto" descr="1.jpg" hidden="1"/>
          <p:cNvPicPr>
            <a:picLocks noChangeAspect="1"/>
          </p:cNvPicPr>
          <p:nvPr userDrawn="1"/>
        </p:nvPicPr>
        <p:blipFill>
          <a:blip r:embed="rId5" cstate="screen"/>
          <a:srcRect/>
          <a:stretch>
            <a:fillRect/>
          </a:stretch>
        </p:blipFill>
        <p:spPr bwMode="auto">
          <a:xfrm>
            <a:off x="3446" y="1591"/>
            <a:ext cx="9899121" cy="6854825"/>
          </a:xfrm>
          <a:prstGeom prst="rect">
            <a:avLst/>
          </a:prstGeom>
          <a:noFill/>
          <a:ln w="9525">
            <a:noFill/>
            <a:miter lim="800000"/>
            <a:headEnd/>
            <a:tailEnd/>
          </a:ln>
        </p:spPr>
      </p:pic>
      <p:pic>
        <p:nvPicPr>
          <p:cNvPr id="8" name="1610_Mønster" descr="1610_mønster1.png" hidden="1"/>
          <p:cNvPicPr>
            <a:picLocks noChangeAspect="1"/>
          </p:cNvPicPr>
          <p:nvPr userDrawn="1"/>
        </p:nvPicPr>
        <p:blipFill>
          <a:blip r:embed="rId6" cstate="screen"/>
          <a:srcRect/>
          <a:stretch>
            <a:fillRect/>
          </a:stretch>
        </p:blipFill>
        <p:spPr bwMode="auto">
          <a:xfrm>
            <a:off x="3446" y="1591"/>
            <a:ext cx="9899121" cy="6854825"/>
          </a:xfrm>
          <a:prstGeom prst="rect">
            <a:avLst/>
          </a:prstGeom>
          <a:noFill/>
          <a:ln w="9525">
            <a:noFill/>
            <a:miter lim="800000"/>
            <a:headEnd/>
            <a:tailEnd/>
          </a:ln>
        </p:spPr>
      </p:pic>
      <p:pic>
        <p:nvPicPr>
          <p:cNvPr id="9" name="43_Mønster" descr="43_mønster_1.png"/>
          <p:cNvPicPr>
            <a:picLocks noChangeAspect="1"/>
          </p:cNvPicPr>
          <p:nvPr userDrawn="1"/>
        </p:nvPicPr>
        <p:blipFill>
          <a:blip r:embed="rId7" cstate="screen"/>
          <a:srcRect/>
          <a:stretch>
            <a:fillRect/>
          </a:stretch>
        </p:blipFill>
        <p:spPr bwMode="auto">
          <a:xfrm>
            <a:off x="-3440" y="-1588"/>
            <a:ext cx="9906000" cy="6858001"/>
          </a:xfrm>
          <a:prstGeom prst="rect">
            <a:avLst/>
          </a:prstGeom>
          <a:noFill/>
          <a:ln w="9525">
            <a:noFill/>
            <a:miter lim="800000"/>
            <a:headEnd/>
            <a:tailEnd/>
          </a:ln>
        </p:spPr>
      </p:pic>
      <p:pic>
        <p:nvPicPr>
          <p:cNvPr id="10" name="169_Tittellogo" descr="kongsberg_logo_main_white_wmark.png" hidden="1"/>
          <p:cNvPicPr>
            <a:picLocks noChangeAspect="1"/>
          </p:cNvPicPr>
          <p:nvPr userDrawn="1"/>
        </p:nvPicPr>
        <p:blipFill>
          <a:blip r:embed="rId8" cstate="screen"/>
          <a:srcRect/>
          <a:stretch>
            <a:fillRect/>
          </a:stretch>
        </p:blipFill>
        <p:spPr bwMode="auto">
          <a:xfrm>
            <a:off x="8923999" y="3048000"/>
            <a:ext cx="653521" cy="768350"/>
          </a:xfrm>
          <a:prstGeom prst="rect">
            <a:avLst/>
          </a:prstGeom>
          <a:noFill/>
          <a:ln w="9525">
            <a:noFill/>
            <a:miter lim="800000"/>
            <a:headEnd/>
            <a:tailEnd/>
          </a:ln>
        </p:spPr>
      </p:pic>
      <p:pic>
        <p:nvPicPr>
          <p:cNvPr id="11" name="1610_Tittellogo" descr="kongsberg_logo_main_white_wmark.png" hidden="1"/>
          <p:cNvPicPr>
            <a:picLocks noChangeAspect="1"/>
          </p:cNvPicPr>
          <p:nvPr userDrawn="1"/>
        </p:nvPicPr>
        <p:blipFill>
          <a:blip r:embed="rId9" cstate="screen"/>
          <a:srcRect/>
          <a:stretch>
            <a:fillRect/>
          </a:stretch>
        </p:blipFill>
        <p:spPr bwMode="auto">
          <a:xfrm>
            <a:off x="8923999" y="3089281"/>
            <a:ext cx="653521" cy="690563"/>
          </a:xfrm>
          <a:prstGeom prst="rect">
            <a:avLst/>
          </a:prstGeom>
          <a:noFill/>
          <a:ln w="9525">
            <a:noFill/>
            <a:miter lim="800000"/>
            <a:headEnd/>
            <a:tailEnd/>
          </a:ln>
        </p:spPr>
      </p:pic>
      <p:pic>
        <p:nvPicPr>
          <p:cNvPr id="12" name="conf"/>
          <p:cNvPicPr>
            <a:picLocks noChangeAspect="1"/>
          </p:cNvPicPr>
          <p:nvPr userDrawn="1"/>
        </p:nvPicPr>
        <p:blipFill>
          <a:blip r:embed="rId10" cstate="screen"/>
          <a:srcRect/>
          <a:stretch>
            <a:fillRect/>
          </a:stretch>
        </p:blipFill>
        <p:spPr bwMode="auto">
          <a:xfrm>
            <a:off x="0" y="6696148"/>
            <a:ext cx="9906000" cy="161925"/>
          </a:xfrm>
          <a:prstGeom prst="rect">
            <a:avLst/>
          </a:prstGeom>
          <a:noFill/>
          <a:ln w="9525">
            <a:noFill/>
            <a:miter lim="800000"/>
            <a:headEnd/>
            <a:tailEnd/>
          </a:ln>
        </p:spPr>
      </p:pic>
      <p:pic>
        <p:nvPicPr>
          <p:cNvPr id="13" name="43_Tittellogo" descr="kongsberg_logo_main_white_wmark.png"/>
          <p:cNvPicPr>
            <a:picLocks noChangeAspect="1"/>
          </p:cNvPicPr>
          <p:nvPr userDrawn="1"/>
        </p:nvPicPr>
        <p:blipFill>
          <a:blip r:embed="rId11" cstate="screen"/>
          <a:srcRect/>
          <a:stretch>
            <a:fillRect/>
          </a:stretch>
        </p:blipFill>
        <p:spPr bwMode="auto">
          <a:xfrm>
            <a:off x="8482012" y="3060700"/>
            <a:ext cx="818621" cy="719138"/>
          </a:xfrm>
          <a:prstGeom prst="rect">
            <a:avLst/>
          </a:prstGeom>
          <a:noFill/>
          <a:ln w="9525">
            <a:noFill/>
            <a:miter lim="800000"/>
            <a:headEnd/>
            <a:tailEnd/>
          </a:ln>
        </p:spPr>
      </p:pic>
      <p:sp>
        <p:nvSpPr>
          <p:cNvPr id="2" name="T1"/>
          <p:cNvSpPr>
            <a:spLocks noGrp="1"/>
          </p:cNvSpPr>
          <p:nvPr>
            <p:ph type="ctrTitle"/>
          </p:nvPr>
        </p:nvSpPr>
        <p:spPr>
          <a:xfrm>
            <a:off x="975000" y="1414637"/>
            <a:ext cx="8420100" cy="478800"/>
          </a:xfrm>
        </p:spPr>
        <p:txBody>
          <a:bodyPr>
            <a:noAutofit/>
          </a:bodyPr>
          <a:lstStyle>
            <a:lvl1pPr algn="l">
              <a:defRPr sz="2800" b="1">
                <a:solidFill>
                  <a:schemeClr val="bg1"/>
                </a:solidFill>
              </a:defRPr>
            </a:lvl1pPr>
          </a:lstStyle>
          <a:p>
            <a:r>
              <a:rPr lang="en-US" smtClean="0"/>
              <a:t>Click to edit Master title style</a:t>
            </a:r>
            <a:endParaRPr lang="en-GB" dirty="0"/>
          </a:p>
        </p:txBody>
      </p:sp>
      <p:sp>
        <p:nvSpPr>
          <p:cNvPr id="3" name="T1"/>
          <p:cNvSpPr>
            <a:spLocks noGrp="1"/>
          </p:cNvSpPr>
          <p:nvPr>
            <p:ph type="subTitle" idx="1"/>
          </p:nvPr>
        </p:nvSpPr>
        <p:spPr>
          <a:xfrm>
            <a:off x="975000" y="1995716"/>
            <a:ext cx="8420100" cy="478800"/>
          </a:xfrm>
        </p:spPr>
        <p:txBody>
          <a:bodyPr>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US" smtClean="0"/>
              <a:t>Click to edit Master subtitle style</a:t>
            </a:r>
            <a:endParaRPr lang="en-GB" dirty="0"/>
          </a:p>
        </p:txBody>
      </p:sp>
    </p:spTree>
    <p:extLst>
      <p:ext uri="{BB962C8B-B14F-4D97-AF65-F5344CB8AC3E}">
        <p14:creationId xmlns:p14="http://schemas.microsoft.com/office/powerpoint/2010/main" val="367263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usiness area">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429891"/>
            <a:ext cx="9906000" cy="3428156"/>
          </a:xfrm>
        </p:spPr>
        <p:txBody>
          <a:bodyPr/>
          <a:lstStyle>
            <a:lvl1pPr>
              <a:defRPr/>
            </a:lvl1pPr>
          </a:lstStyle>
          <a:p>
            <a:r>
              <a:rPr lang="en-GB" dirty="0" smtClean="0"/>
              <a:t>Picture (Size: 25,4 cm * 7,14 cm)</a:t>
            </a:r>
            <a:endParaRPr lang="en-GB" dirty="0"/>
          </a:p>
        </p:txBody>
      </p:sp>
      <p:sp>
        <p:nvSpPr>
          <p:cNvPr id="2" name="T1"/>
          <p:cNvSpPr>
            <a:spLocks noGrp="1"/>
          </p:cNvSpPr>
          <p:nvPr>
            <p:ph type="ctrTitle" hasCustomPrompt="1"/>
          </p:nvPr>
        </p:nvSpPr>
        <p:spPr>
          <a:xfrm>
            <a:off x="581183" y="1461821"/>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581184" y="1944221"/>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8"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40951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ivision">
    <p:bg>
      <p:bgPr>
        <a:solidFill>
          <a:schemeClr val="bg1"/>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3429891"/>
            <a:ext cx="9906000" cy="3428156"/>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a:lvl1pPr>
          </a:lstStyle>
          <a:p>
            <a:r>
              <a:rPr lang="en-GB" dirty="0" smtClean="0"/>
              <a:t>Picture (Size: 25,4 cm * 7,14 cm)</a:t>
            </a:r>
          </a:p>
          <a:p>
            <a:endParaRPr lang="en-GB" dirty="0"/>
          </a:p>
        </p:txBody>
      </p:sp>
      <p:sp>
        <p:nvSpPr>
          <p:cNvPr id="2" name="T1"/>
          <p:cNvSpPr>
            <a:spLocks noGrp="1"/>
          </p:cNvSpPr>
          <p:nvPr>
            <p:ph type="ctrTitle" hasCustomPrompt="1"/>
          </p:nvPr>
        </p:nvSpPr>
        <p:spPr>
          <a:xfrm>
            <a:off x="581204" y="1461821"/>
            <a:ext cx="5938659"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581204" y="1944221"/>
            <a:ext cx="5938659"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sp>
        <p:nvSpPr>
          <p:cNvPr id="13" name="Picture Placeholder 12"/>
          <p:cNvSpPr>
            <a:spLocks noGrp="1"/>
          </p:cNvSpPr>
          <p:nvPr>
            <p:ph type="pic" sz="quarter" idx="15" hasCustomPrompt="1"/>
          </p:nvPr>
        </p:nvSpPr>
        <p:spPr>
          <a:xfrm>
            <a:off x="6822631" y="1574458"/>
            <a:ext cx="3083413" cy="1708595"/>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500"/>
            </a:lvl1pPr>
          </a:lstStyle>
          <a:p>
            <a:r>
              <a:rPr lang="en-GB" dirty="0" smtClean="0"/>
              <a:t>Picture (Size: 7,91 cm * 4,75 cm)</a:t>
            </a:r>
          </a:p>
          <a:p>
            <a:endParaRPr lang="en-GB" dirty="0"/>
          </a:p>
        </p:txBody>
      </p:sp>
      <p:sp>
        <p:nvSpPr>
          <p:cNvPr id="9"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97124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smtClean="0"/>
              <a:t>Click to add title</a:t>
            </a:r>
            <a:endParaRPr lang="en-GB" dirty="0"/>
          </a:p>
        </p:txBody>
      </p:sp>
      <p:sp>
        <p:nvSpPr>
          <p:cNvPr id="3" name="Content Placeholder 2"/>
          <p:cNvSpPr>
            <a:spLocks noGrp="1"/>
          </p:cNvSpPr>
          <p:nvPr>
            <p:ph idx="1" hasCustomPrompt="1"/>
          </p:nvPr>
        </p:nvSpPr>
        <p:spPr/>
        <p:txBody>
          <a:body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9"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8" name="Date Placeholder 3"/>
          <p:cNvSpPr>
            <a:spLocks noGrp="1"/>
          </p:cNvSpPr>
          <p:nvPr>
            <p:ph type="dt" sz="half" idx="2"/>
          </p:nvPr>
        </p:nvSpPr>
        <p:spPr>
          <a:xfrm>
            <a:off x="2913337" y="6699673"/>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3" name="Footer Placeholder 4"/>
          <p:cNvSpPr>
            <a:spLocks noGrp="1"/>
          </p:cNvSpPr>
          <p:nvPr>
            <p:ph type="ftr" sz="quarter" idx="3"/>
          </p:nvPr>
        </p:nvSpPr>
        <p:spPr>
          <a:xfrm>
            <a:off x="4562957" y="6699673"/>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4" name="Slide Number Placeholder 5"/>
          <p:cNvSpPr>
            <a:spLocks noGrp="1"/>
          </p:cNvSpPr>
          <p:nvPr>
            <p:ph type="sldNum" sz="quarter" idx="4"/>
          </p:nvPr>
        </p:nvSpPr>
        <p:spPr>
          <a:xfrm>
            <a:off x="7842724" y="6699673"/>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35229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GB" dirty="0" smtClean="0"/>
              <a:t>Click to add title</a:t>
            </a:r>
            <a:endParaRPr lang="en-GB" dirty="0"/>
          </a:p>
        </p:txBody>
      </p:sp>
      <p:sp>
        <p:nvSpPr>
          <p:cNvPr id="8" name="Content Placeholder 2"/>
          <p:cNvSpPr>
            <a:spLocks noGrp="1"/>
          </p:cNvSpPr>
          <p:nvPr>
            <p:ph idx="1" hasCustomPrompt="1"/>
          </p:nvPr>
        </p:nvSpPr>
        <p:spPr>
          <a:xfrm>
            <a:off x="4775813" y="1672311"/>
            <a:ext cx="4077621" cy="4680000"/>
          </a:xfrm>
        </p:spPr>
        <p:txBody>
          <a:bodyPr/>
          <a:lstStyle/>
          <a:p>
            <a:pPr lvl="0"/>
            <a:r>
              <a:rPr lang="en-GB" smtClean="0"/>
              <a:t>Click to add text</a:t>
            </a:r>
          </a:p>
          <a:p>
            <a:pPr lvl="1"/>
            <a:r>
              <a:rPr lang="en-GB" smtClean="0"/>
              <a:t>Second level</a:t>
            </a:r>
          </a:p>
          <a:p>
            <a:pPr lvl="2"/>
            <a:r>
              <a:rPr lang="en-GB" smtClean="0"/>
              <a:t>Third level</a:t>
            </a:r>
          </a:p>
          <a:p>
            <a:pPr lvl="3"/>
            <a:r>
              <a:rPr lang="en-GB" smtClean="0"/>
              <a:t>Fourth level</a:t>
            </a:r>
          </a:p>
          <a:p>
            <a:pPr lvl="4"/>
            <a:r>
              <a:rPr lang="en-GB" smtClean="0"/>
              <a:t>Fifth level</a:t>
            </a:r>
            <a:endParaRPr lang="en-GB" dirty="0"/>
          </a:p>
        </p:txBody>
      </p:sp>
      <p:sp>
        <p:nvSpPr>
          <p:cNvPr id="9" name="Content Placeholder 2"/>
          <p:cNvSpPr>
            <a:spLocks noGrp="1"/>
          </p:cNvSpPr>
          <p:nvPr>
            <p:ph idx="13" hasCustomPrompt="1"/>
          </p:nvPr>
        </p:nvSpPr>
        <p:spPr>
          <a:xfrm>
            <a:off x="581225" y="1672311"/>
            <a:ext cx="4068557" cy="4680000"/>
          </a:xfrm>
        </p:spPr>
        <p:txBody>
          <a:bodyPr/>
          <a:lstStyle>
            <a:lvl1pPr>
              <a:defRPr/>
            </a:lvl1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0"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1" name="Date Placeholder 3"/>
          <p:cNvSpPr>
            <a:spLocks noGrp="1"/>
          </p:cNvSpPr>
          <p:nvPr>
            <p:ph type="dt" sz="half" idx="2"/>
          </p:nvPr>
        </p:nvSpPr>
        <p:spPr>
          <a:xfrm>
            <a:off x="2913337" y="6699673"/>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5" name="Footer Placeholder 4"/>
          <p:cNvSpPr>
            <a:spLocks noGrp="1"/>
          </p:cNvSpPr>
          <p:nvPr>
            <p:ph type="ftr" sz="quarter" idx="3"/>
          </p:nvPr>
        </p:nvSpPr>
        <p:spPr>
          <a:xfrm>
            <a:off x="4562957" y="6699673"/>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6" name="Slide Number Placeholder 5"/>
          <p:cNvSpPr>
            <a:spLocks noGrp="1"/>
          </p:cNvSpPr>
          <p:nvPr>
            <p:ph type="sldNum" sz="quarter" idx="4"/>
          </p:nvPr>
        </p:nvSpPr>
        <p:spPr>
          <a:xfrm>
            <a:off x="7842724" y="6699673"/>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3504390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6">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2"/>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5"/>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13" y="13"/>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49"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0"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1"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8482033" y="3060000"/>
            <a:ext cx="818587" cy="720000"/>
          </a:xfrm>
          <a:prstGeom prst="rect">
            <a:avLst/>
          </a:prstGeom>
        </p:spPr>
      </p:pic>
      <p:sp>
        <p:nvSpPr>
          <p:cNvPr id="16" name="conf"/>
          <p:cNvSpPr txBox="1"/>
          <p:nvPr userDrawn="1"/>
        </p:nvSpPr>
        <p:spPr>
          <a:xfrm>
            <a:off x="3709" y="6694384"/>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221332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1186" y="520271"/>
            <a:ext cx="8272250" cy="1152000"/>
          </a:xfrm>
        </p:spPr>
        <p:txBody>
          <a:bodyPr/>
          <a:lstStyle>
            <a:lvl1pPr>
              <a:defRPr/>
            </a:lvl1pPr>
          </a:lstStyle>
          <a:p>
            <a:r>
              <a:rPr lang="en-GB" smtClean="0"/>
              <a:t>Click to add title</a:t>
            </a:r>
            <a:endParaRPr lang="en-GB" dirty="0"/>
          </a:p>
        </p:txBody>
      </p:sp>
      <p:sp>
        <p:nvSpPr>
          <p:cNvPr id="10"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1" name="Date Placeholder 3"/>
          <p:cNvSpPr>
            <a:spLocks noGrp="1"/>
          </p:cNvSpPr>
          <p:nvPr>
            <p:ph type="dt" sz="half" idx="2"/>
          </p:nvPr>
        </p:nvSpPr>
        <p:spPr>
          <a:xfrm>
            <a:off x="2913337" y="6699673"/>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2" name="Footer Placeholder 4"/>
          <p:cNvSpPr>
            <a:spLocks noGrp="1"/>
          </p:cNvSpPr>
          <p:nvPr>
            <p:ph type="ftr" sz="quarter" idx="3"/>
          </p:nvPr>
        </p:nvSpPr>
        <p:spPr>
          <a:xfrm>
            <a:off x="4562957" y="6699673"/>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3" name="Slide Number Placeholder 5"/>
          <p:cNvSpPr>
            <a:spLocks noGrp="1"/>
          </p:cNvSpPr>
          <p:nvPr>
            <p:ph type="sldNum" sz="quarter" idx="4"/>
          </p:nvPr>
        </p:nvSpPr>
        <p:spPr>
          <a:xfrm>
            <a:off x="7842724" y="6699673"/>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34729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Empty  ">
    <p:spTree>
      <p:nvGrpSpPr>
        <p:cNvPr id="1" name=""/>
        <p:cNvGrpSpPr/>
        <p:nvPr/>
      </p:nvGrpSpPr>
      <p:grpSpPr>
        <a:xfrm>
          <a:off x="0" y="0"/>
          <a:ext cx="0" cy="0"/>
          <a:chOff x="0" y="0"/>
          <a:chExt cx="0" cy="0"/>
        </a:xfrm>
      </p:grpSpPr>
      <p:sp>
        <p:nvSpPr>
          <p:cNvPr id="6"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7" name="Date Placeholder 3"/>
          <p:cNvSpPr>
            <a:spLocks noGrp="1"/>
          </p:cNvSpPr>
          <p:nvPr>
            <p:ph type="dt" sz="half" idx="2"/>
          </p:nvPr>
        </p:nvSpPr>
        <p:spPr>
          <a:xfrm>
            <a:off x="2913337" y="6699673"/>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8" name="Footer Placeholder 4"/>
          <p:cNvSpPr>
            <a:spLocks noGrp="1"/>
          </p:cNvSpPr>
          <p:nvPr>
            <p:ph type="ftr" sz="quarter" idx="3"/>
          </p:nvPr>
        </p:nvSpPr>
        <p:spPr>
          <a:xfrm>
            <a:off x="4562957" y="6699673"/>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2" name="Slide Number Placeholder 5"/>
          <p:cNvSpPr>
            <a:spLocks noGrp="1"/>
          </p:cNvSpPr>
          <p:nvPr>
            <p:ph type="sldNum" sz="quarter" idx="4"/>
          </p:nvPr>
        </p:nvSpPr>
        <p:spPr>
          <a:xfrm>
            <a:off x="7842724" y="6699673"/>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3009677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and picture (Bright picture)">
    <p:bg>
      <p:bgPr>
        <a:solidFill>
          <a:schemeClr val="bg1"/>
        </a:solidFill>
        <a:effectLst/>
      </p:bgPr>
    </p:bg>
    <p:spTree>
      <p:nvGrpSpPr>
        <p:cNvPr id="1" name=""/>
        <p:cNvGrpSpPr/>
        <p:nvPr/>
      </p:nvGrpSpPr>
      <p:grpSpPr>
        <a:xfrm>
          <a:off x="0" y="0"/>
          <a:ext cx="0" cy="0"/>
          <a:chOff x="0" y="0"/>
          <a:chExt cx="0" cy="0"/>
        </a:xfrm>
      </p:grpSpPr>
      <p:sp>
        <p:nvSpPr>
          <p:cNvPr id="12" name="Plassholder for bilde 12"/>
          <p:cNvSpPr>
            <a:spLocks noGrp="1"/>
          </p:cNvSpPr>
          <p:nvPr>
            <p:ph type="pic" sz="quarter" idx="24"/>
          </p:nvPr>
        </p:nvSpPr>
        <p:spPr>
          <a:xfrm>
            <a:off x="0" y="0"/>
            <a:ext cx="9906000" cy="6859200"/>
          </a:xfrm>
        </p:spPr>
        <p:txBody>
          <a:bodyPr/>
          <a:lstStyle/>
          <a:p>
            <a:r>
              <a:rPr lang="en-US" smtClean="0"/>
              <a:t>Click icon to add picture</a:t>
            </a:r>
            <a:endParaRPr lang="nb-NO"/>
          </a:p>
        </p:txBody>
      </p:sp>
      <p:sp>
        <p:nvSpPr>
          <p:cNvPr id="2" name="Title 1"/>
          <p:cNvSpPr>
            <a:spLocks noGrp="1"/>
          </p:cNvSpPr>
          <p:nvPr>
            <p:ph type="title" hasCustomPrompt="1"/>
          </p:nvPr>
        </p:nvSpPr>
        <p:spPr>
          <a:xfrm>
            <a:off x="581186" y="520282"/>
            <a:ext cx="8272250" cy="1276547"/>
          </a:xfrm>
        </p:spPr>
        <p:txBody>
          <a:bodyPr/>
          <a:lstStyle>
            <a:lvl1pPr>
              <a:defRPr>
                <a:solidFill>
                  <a:schemeClr val="tx1"/>
                </a:solidFill>
              </a:defRPr>
            </a:lvl1pPr>
          </a:lstStyle>
          <a:p>
            <a:r>
              <a:rPr lang="en-GB" smtClean="0"/>
              <a:t>Click to add title</a:t>
            </a:r>
            <a:endParaRPr lang="en-GB" dirty="0"/>
          </a:p>
        </p:txBody>
      </p:sp>
      <p:sp>
        <p:nvSpPr>
          <p:cNvPr id="6" name="logo_over_bilde"/>
          <p:cNvSpPr>
            <a:spLocks noGrp="1"/>
          </p:cNvSpPr>
          <p:nvPr>
            <p:ph type="body" sz="quarter" idx="25" hasCustomPrompt="1"/>
          </p:nvPr>
        </p:nvSpPr>
        <p:spPr>
          <a:xfrm>
            <a:off x="9009001" y="223200"/>
            <a:ext cx="6123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8" name="conf"/>
          <p:cNvSpPr>
            <a:spLocks noGrp="1"/>
          </p:cNvSpPr>
          <p:nvPr>
            <p:ph type="body" sz="quarter" idx="22" hasCustomPrompt="1"/>
          </p:nvPr>
        </p:nvSpPr>
        <p:spPr>
          <a:xfrm>
            <a:off x="0" y="6696058"/>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37701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and picture (Dark picture)">
    <p:bg>
      <p:bgPr>
        <a:solidFill>
          <a:schemeClr val="bg1"/>
        </a:solidFill>
        <a:effectLst/>
      </p:bgPr>
    </p:bg>
    <p:spTree>
      <p:nvGrpSpPr>
        <p:cNvPr id="1" name=""/>
        <p:cNvGrpSpPr/>
        <p:nvPr/>
      </p:nvGrpSpPr>
      <p:grpSpPr>
        <a:xfrm>
          <a:off x="0" y="0"/>
          <a:ext cx="0" cy="0"/>
          <a:chOff x="0" y="0"/>
          <a:chExt cx="0" cy="0"/>
        </a:xfrm>
      </p:grpSpPr>
      <p:sp>
        <p:nvSpPr>
          <p:cNvPr id="13" name="Plassholder for bilde 12"/>
          <p:cNvSpPr>
            <a:spLocks noGrp="1"/>
          </p:cNvSpPr>
          <p:nvPr>
            <p:ph type="pic" sz="quarter" idx="24"/>
          </p:nvPr>
        </p:nvSpPr>
        <p:spPr>
          <a:xfrm>
            <a:off x="0" y="0"/>
            <a:ext cx="9906000" cy="6859200"/>
          </a:xfrm>
        </p:spPr>
        <p:txBody>
          <a:bodyPr/>
          <a:lstStyle/>
          <a:p>
            <a:r>
              <a:rPr lang="en-US" smtClean="0"/>
              <a:t>Click icon to add picture</a:t>
            </a:r>
            <a:endParaRPr lang="nb-NO"/>
          </a:p>
        </p:txBody>
      </p:sp>
      <p:sp>
        <p:nvSpPr>
          <p:cNvPr id="2" name="Title 1"/>
          <p:cNvSpPr>
            <a:spLocks noGrp="1"/>
          </p:cNvSpPr>
          <p:nvPr>
            <p:ph type="title" hasCustomPrompt="1"/>
          </p:nvPr>
        </p:nvSpPr>
        <p:spPr>
          <a:xfrm>
            <a:off x="581186" y="520282"/>
            <a:ext cx="8272250" cy="1276547"/>
          </a:xfrm>
        </p:spPr>
        <p:txBody>
          <a:bodyPr/>
          <a:lstStyle>
            <a:lvl1pPr>
              <a:defRPr>
                <a:solidFill>
                  <a:schemeClr val="bg1"/>
                </a:solidFill>
              </a:defRPr>
            </a:lvl1pPr>
          </a:lstStyle>
          <a:p>
            <a:r>
              <a:rPr lang="en-GB" smtClean="0"/>
              <a:t>Click to add title</a:t>
            </a:r>
            <a:endParaRPr lang="en-GB" dirty="0"/>
          </a:p>
        </p:txBody>
      </p:sp>
      <p:sp>
        <p:nvSpPr>
          <p:cNvPr id="6" name="logo_over_bilde"/>
          <p:cNvSpPr>
            <a:spLocks noGrp="1"/>
          </p:cNvSpPr>
          <p:nvPr>
            <p:ph type="body" sz="quarter" idx="25" hasCustomPrompt="1"/>
          </p:nvPr>
        </p:nvSpPr>
        <p:spPr>
          <a:xfrm>
            <a:off x="9009001" y="223200"/>
            <a:ext cx="6123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8" name="conf"/>
          <p:cNvSpPr>
            <a:spLocks noGrp="1"/>
          </p:cNvSpPr>
          <p:nvPr>
            <p:ph type="body" sz="quarter" idx="22" hasCustomPrompt="1"/>
          </p:nvPr>
        </p:nvSpPr>
        <p:spPr>
          <a:xfrm>
            <a:off x="0" y="6696058"/>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400661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hapter ">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0" y="3429891"/>
            <a:ext cx="9906000" cy="3428156"/>
          </a:xfrm>
        </p:spPr>
        <p:txBody>
          <a:bodyPr/>
          <a:lstStyle>
            <a:lvl1pPr>
              <a:defRPr baseline="0"/>
            </a:lvl1pPr>
          </a:lstStyle>
          <a:p>
            <a:r>
              <a:rPr lang="en-GB" dirty="0" smtClean="0"/>
              <a:t>Picture (Size: 25,4cm * 7,14 cm)</a:t>
            </a:r>
            <a:endParaRPr lang="en-GB" dirty="0"/>
          </a:p>
        </p:txBody>
      </p:sp>
      <p:sp>
        <p:nvSpPr>
          <p:cNvPr id="2" name="Title 1"/>
          <p:cNvSpPr>
            <a:spLocks noGrp="1"/>
          </p:cNvSpPr>
          <p:nvPr>
            <p:ph type="title" hasCustomPrompt="1"/>
          </p:nvPr>
        </p:nvSpPr>
        <p:spPr>
          <a:xfrm>
            <a:off x="581225" y="2233897"/>
            <a:ext cx="8743019" cy="1154672"/>
          </a:xfrm>
        </p:spPr>
        <p:txBody>
          <a:bodyPr anchor="b" anchorCtr="0">
            <a:normAutofit/>
          </a:bodyPr>
          <a:lstStyle>
            <a:lvl1pPr>
              <a:defRPr>
                <a:solidFill>
                  <a:schemeClr val="tx1"/>
                </a:solidFill>
              </a:defRPr>
            </a:lvl1pPr>
          </a:lstStyle>
          <a:p>
            <a:r>
              <a:rPr lang="en-GB" smtClean="0"/>
              <a:t>Click to add title</a:t>
            </a:r>
            <a:endParaRPr lang="en-GB" dirty="0"/>
          </a:p>
        </p:txBody>
      </p:sp>
      <p:sp>
        <p:nvSpPr>
          <p:cNvPr id="5" name="Plassholder for dato 4"/>
          <p:cNvSpPr>
            <a:spLocks noGrp="1"/>
          </p:cNvSpPr>
          <p:nvPr>
            <p:ph type="dt" sz="half" idx="23"/>
          </p:nvPr>
        </p:nvSpPr>
        <p:spPr>
          <a:xfrm>
            <a:off x="0" y="0"/>
            <a:ext cx="3900" cy="0"/>
          </a:xfrm>
          <a:prstGeom prst="rect">
            <a:avLst/>
          </a:prstGeom>
        </p:spPr>
        <p:txBody>
          <a:bodyPr/>
          <a:lstStyle>
            <a:lvl1pPr>
              <a:defRPr sz="100">
                <a:solidFill>
                  <a:schemeClr val="bg1"/>
                </a:solidFill>
              </a:defRPr>
            </a:lvl1pPr>
          </a:lstStyle>
          <a:p>
            <a:fld id="{44272223-38B5-4DC9-B335-8E240EFBE96D}" type="datetime1">
              <a:rPr lang="en-GB" smtClean="0">
                <a:solidFill>
                  <a:prstClr val="white"/>
                </a:solidFill>
              </a:rPr>
              <a:pPr/>
              <a:t>28/10/2014</a:t>
            </a:fld>
            <a:endParaRPr lang="en-GB" dirty="0">
              <a:solidFill>
                <a:prstClr val="white"/>
              </a:solidFill>
            </a:endParaRPr>
          </a:p>
        </p:txBody>
      </p:sp>
      <p:sp>
        <p:nvSpPr>
          <p:cNvPr id="7" name="Plassholder for lysbildenummer 6"/>
          <p:cNvSpPr>
            <a:spLocks noGrp="1"/>
          </p:cNvSpPr>
          <p:nvPr>
            <p:ph type="sldNum" sz="quarter" idx="24"/>
          </p:nvPr>
        </p:nvSpPr>
        <p:spPr>
          <a:xfrm>
            <a:off x="0" y="0"/>
            <a:ext cx="3900" cy="0"/>
          </a:xfrm>
          <a:prstGeom prst="rect">
            <a:avLst/>
          </a:prstGeom>
        </p:spPr>
        <p:txBody>
          <a:bodyPr/>
          <a:lstStyle>
            <a:lvl1pPr>
              <a:defRPr sz="100">
                <a:solidFill>
                  <a:schemeClr val="bg1"/>
                </a:solidFill>
              </a:defRPr>
            </a:lvl1pPr>
          </a:lstStyle>
          <a:p>
            <a:pPr algn="l"/>
            <a:fld id="{024B331B-EC80-4993-B848-09EE40C61000}" type="slidenum">
              <a:rPr lang="en-GB" smtClean="0">
                <a:solidFill>
                  <a:prstClr val="white"/>
                </a:solidFill>
              </a:rPr>
              <a:pPr algn="l"/>
              <a:t>‹#›</a:t>
            </a:fld>
            <a:endParaRPr lang="en-GB" dirty="0">
              <a:solidFill>
                <a:prstClr val="white"/>
              </a:solidFill>
            </a:endParaRPr>
          </a:p>
        </p:txBody>
      </p:sp>
      <p:sp>
        <p:nvSpPr>
          <p:cNvPr id="8" name="Plassholder for bunntekst 7"/>
          <p:cNvSpPr>
            <a:spLocks noGrp="1"/>
          </p:cNvSpPr>
          <p:nvPr>
            <p:ph type="ftr" sz="quarter" idx="25"/>
          </p:nvPr>
        </p:nvSpPr>
        <p:spPr>
          <a:xfrm>
            <a:off x="0" y="0"/>
            <a:ext cx="3900" cy="0"/>
          </a:xfrm>
          <a:prstGeom prst="rect">
            <a:avLst/>
          </a:prstGeom>
        </p:spPr>
        <p:txBody>
          <a:bodyPr/>
          <a:lstStyle>
            <a:lvl1pPr>
              <a:defRPr sz="100">
                <a:solidFill>
                  <a:schemeClr val="bg1"/>
                </a:solidFill>
              </a:defRPr>
            </a:lvl1pPr>
          </a:lstStyle>
          <a:p>
            <a:r>
              <a:rPr lang="en-GB" smtClean="0">
                <a:solidFill>
                  <a:prstClr val="white"/>
                </a:solidFill>
              </a:rPr>
              <a:t>WORLD CLASS - through people, technology and dedication.</a:t>
            </a:r>
            <a:endParaRPr lang="en-GB" dirty="0">
              <a:solidFill>
                <a:prstClr val="white"/>
              </a:solidFill>
            </a:endParaRPr>
          </a:p>
        </p:txBody>
      </p:sp>
      <p:sp>
        <p:nvSpPr>
          <p:cNvPr id="11"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80656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reather 1">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3.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9" name="43_Foto" descr="kongsberg_ppt_151211_01_as-3.jpg"/>
          <p:cNvPicPr>
            <a:picLocks noChangeAspect="1"/>
          </p:cNvPicPr>
          <p:nvPr userDrawn="1"/>
        </p:nvPicPr>
        <p:blipFill>
          <a:blip r:embed="rId4" cstate="print"/>
          <a:stretch>
            <a:fillRect/>
          </a:stretch>
        </p:blipFill>
        <p:spPr>
          <a:xfrm>
            <a:off x="0" y="0"/>
            <a:ext cx="9906000" cy="6858000"/>
          </a:xfrm>
          <a:prstGeom prst="rect">
            <a:avLst/>
          </a:prstGeom>
        </p:spPr>
      </p:pic>
      <p:pic>
        <p:nvPicPr>
          <p:cNvPr id="22" name="43_Mønster" descr="43_mønster_1.png"/>
          <p:cNvPicPr>
            <a:picLocks noChangeAspect="1"/>
          </p:cNvPicPr>
          <p:nvPr userDrawn="1"/>
        </p:nvPicPr>
        <p:blipFill>
          <a:blip r:embed="rId5" cstate="print"/>
          <a:stretch>
            <a:fillRect/>
          </a:stretch>
        </p:blipFill>
        <p:spPr>
          <a:xfrm>
            <a:off x="408" y="295"/>
            <a:ext cx="9905181" cy="6857435"/>
          </a:xfrm>
          <a:prstGeom prst="rect">
            <a:avLst/>
          </a:prstGeom>
        </p:spPr>
      </p:pic>
      <p:pic>
        <p:nvPicPr>
          <p:cNvPr id="11" name="169_Foto" descr="Amundsen spirit 079.jpg" hidden="1"/>
          <p:cNvPicPr>
            <a:picLocks noChangeAspect="1"/>
          </p:cNvPicPr>
          <p:nvPr userDrawn="1"/>
        </p:nvPicPr>
        <p:blipFill>
          <a:blip r:embed="rId6" cstate="print"/>
          <a:stretch>
            <a:fillRect/>
          </a:stretch>
        </p:blipFill>
        <p:spPr>
          <a:xfrm>
            <a:off x="1306" y="0"/>
            <a:ext cx="9951965" cy="6859200"/>
          </a:xfrm>
          <a:prstGeom prst="rect">
            <a:avLst/>
          </a:prstGeom>
        </p:spPr>
      </p:pic>
      <p:pic>
        <p:nvPicPr>
          <p:cNvPr id="21" name="169_Mønster" descr="169_mønster1.png" hidden="1"/>
          <p:cNvPicPr>
            <a:picLocks noChangeAspect="1"/>
          </p:cNvPicPr>
          <p:nvPr userDrawn="1"/>
        </p:nvPicPr>
        <p:blipFill>
          <a:blip r:embed="rId7" cstate="print"/>
          <a:stretch>
            <a:fillRect/>
          </a:stretch>
        </p:blipFill>
        <p:spPr>
          <a:xfrm>
            <a:off x="2949" y="13"/>
            <a:ext cx="9903065"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43_Tittellogo" descr="kongsberg_logo_main_white_wmark.png"/>
          <p:cNvPicPr>
            <a:picLocks noChangeAspect="1"/>
          </p:cNvPicPr>
          <p:nvPr userDrawn="1"/>
        </p:nvPicPr>
        <p:blipFill>
          <a:blip r:embed="rId8" cstate="print"/>
          <a:stretch>
            <a:fillRect/>
          </a:stretch>
        </p:blipFill>
        <p:spPr>
          <a:xfrm>
            <a:off x="8482029" y="3060000"/>
            <a:ext cx="818587" cy="720000"/>
          </a:xfrm>
          <a:prstGeom prst="rect">
            <a:avLst/>
          </a:prstGeom>
        </p:spPr>
      </p:pic>
      <p:pic>
        <p:nvPicPr>
          <p:cNvPr id="14"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6"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67638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reather 2">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4.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8" name="43_Foto" descr="kongsberg_ppt_151211_01_as-4.jpg"/>
          <p:cNvPicPr>
            <a:picLocks noChangeAspect="1"/>
          </p:cNvPicPr>
          <p:nvPr userDrawn="1"/>
        </p:nvPicPr>
        <p:blipFill>
          <a:blip r:embed="rId4" cstate="print"/>
          <a:stretch>
            <a:fillRect/>
          </a:stretch>
        </p:blipFill>
        <p:spPr>
          <a:xfrm>
            <a:off x="0" y="0"/>
            <a:ext cx="9906000" cy="6858000"/>
          </a:xfrm>
          <a:prstGeom prst="rect">
            <a:avLst/>
          </a:prstGeom>
        </p:spPr>
      </p:pic>
      <p:pic>
        <p:nvPicPr>
          <p:cNvPr id="22" name="43_Mønster" descr="43_mønster_1.png"/>
          <p:cNvPicPr>
            <a:picLocks noChangeAspect="1"/>
          </p:cNvPicPr>
          <p:nvPr userDrawn="1"/>
        </p:nvPicPr>
        <p:blipFill>
          <a:blip r:embed="rId5" cstate="print"/>
          <a:stretch>
            <a:fillRect/>
          </a:stretch>
        </p:blipFill>
        <p:spPr>
          <a:xfrm>
            <a:off x="408" y="295"/>
            <a:ext cx="9905181" cy="6857435"/>
          </a:xfrm>
          <a:prstGeom prst="rect">
            <a:avLst/>
          </a:prstGeom>
        </p:spPr>
      </p:pic>
      <p:pic>
        <p:nvPicPr>
          <p:cNvPr id="11" name="169_Foto" descr="542391main_iss027e012224_full_NASA.jpg" hidden="1"/>
          <p:cNvPicPr>
            <a:picLocks noChangeAspect="1"/>
          </p:cNvPicPr>
          <p:nvPr userDrawn="1"/>
        </p:nvPicPr>
        <p:blipFill>
          <a:blip r:embed="rId6" cstate="print"/>
          <a:srcRect t="10679" b="7171"/>
          <a:stretch>
            <a:fillRect/>
          </a:stretch>
        </p:blipFill>
        <p:spPr>
          <a:xfrm>
            <a:off x="0" y="0"/>
            <a:ext cx="9906000" cy="6858000"/>
          </a:xfrm>
          <a:prstGeom prst="rect">
            <a:avLst/>
          </a:prstGeom>
        </p:spPr>
      </p:pic>
      <p:pic>
        <p:nvPicPr>
          <p:cNvPr id="21" name="169_Mønster" descr="169_mønster1.png" hidden="1"/>
          <p:cNvPicPr>
            <a:picLocks noChangeAspect="1"/>
          </p:cNvPicPr>
          <p:nvPr userDrawn="1"/>
        </p:nvPicPr>
        <p:blipFill>
          <a:blip r:embed="rId7" cstate="print"/>
          <a:stretch>
            <a:fillRect/>
          </a:stretch>
        </p:blipFill>
        <p:spPr>
          <a:xfrm>
            <a:off x="2949" y="13"/>
            <a:ext cx="9903065"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19" name="43_Tittellogo" descr="kongsberg_logo_main_white_wmark.png"/>
          <p:cNvPicPr>
            <a:picLocks noChangeAspect="1"/>
          </p:cNvPicPr>
          <p:nvPr userDrawn="1"/>
        </p:nvPicPr>
        <p:blipFill>
          <a:blip r:embed="rId8" cstate="print"/>
          <a:stretch>
            <a:fillRect/>
          </a:stretch>
        </p:blipFill>
        <p:spPr>
          <a:xfrm>
            <a:off x="8482029" y="3060000"/>
            <a:ext cx="818587" cy="720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6"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1475747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reather 3">
    <p:bg>
      <p:bgPr>
        <a:solidFill>
          <a:schemeClr val="bg1"/>
        </a:solidFill>
        <a:effectLst/>
      </p:bgPr>
    </p:bg>
    <p:spTree>
      <p:nvGrpSpPr>
        <p:cNvPr id="1" name=""/>
        <p:cNvGrpSpPr/>
        <p:nvPr/>
      </p:nvGrpSpPr>
      <p:grpSpPr>
        <a:xfrm>
          <a:off x="0" y="0"/>
          <a:ext cx="0" cy="0"/>
          <a:chOff x="0" y="0"/>
          <a:chExt cx="0" cy="0"/>
        </a:xfrm>
      </p:grpSpPr>
      <p:pic>
        <p:nvPicPr>
          <p:cNvPr id="13" name="1610_Foto" descr="kongsberg_ppt_221211_01_as_16x10-5.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2"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8" name="43_Foto" descr="kongsberg_ppt_151211_01_as-5.jpg"/>
          <p:cNvPicPr>
            <a:picLocks noChangeAspect="1"/>
          </p:cNvPicPr>
          <p:nvPr userDrawn="1"/>
        </p:nvPicPr>
        <p:blipFill>
          <a:blip r:embed="rId4" cstate="print"/>
          <a:stretch>
            <a:fillRect/>
          </a:stretch>
        </p:blipFill>
        <p:spPr>
          <a:xfrm>
            <a:off x="0" y="4585"/>
            <a:ext cx="9906000" cy="6858000"/>
          </a:xfrm>
          <a:prstGeom prst="rect">
            <a:avLst/>
          </a:prstGeom>
        </p:spPr>
      </p:pic>
      <p:pic>
        <p:nvPicPr>
          <p:cNvPr id="21" name="43_Mønster" descr="43_mønster_1.png"/>
          <p:cNvPicPr>
            <a:picLocks noChangeAspect="1"/>
          </p:cNvPicPr>
          <p:nvPr userDrawn="1"/>
        </p:nvPicPr>
        <p:blipFill>
          <a:blip r:embed="rId5" cstate="print"/>
          <a:stretch>
            <a:fillRect/>
          </a:stretch>
        </p:blipFill>
        <p:spPr>
          <a:xfrm>
            <a:off x="3302" y="-1248"/>
            <a:ext cx="9905181" cy="6857435"/>
          </a:xfrm>
          <a:prstGeom prst="rect">
            <a:avLst/>
          </a:prstGeom>
        </p:spPr>
      </p:pic>
      <p:pic>
        <p:nvPicPr>
          <p:cNvPr id="11" name="169_Foto" descr="SJØ.jpg" hidden="1"/>
          <p:cNvPicPr>
            <a:picLocks noChangeAspect="1"/>
          </p:cNvPicPr>
          <p:nvPr userDrawn="1"/>
        </p:nvPicPr>
        <p:blipFill>
          <a:blip r:embed="rId6" cstate="print"/>
          <a:stretch>
            <a:fillRect/>
          </a:stretch>
        </p:blipFill>
        <p:spPr>
          <a:xfrm>
            <a:off x="1509" y="0"/>
            <a:ext cx="9903065" cy="6858000"/>
          </a:xfrm>
          <a:prstGeom prst="rect">
            <a:avLst/>
          </a:prstGeom>
        </p:spPr>
      </p:pic>
      <p:pic>
        <p:nvPicPr>
          <p:cNvPr id="20" name="169_Mønster" descr="169_mønster1.png" hidden="1"/>
          <p:cNvPicPr>
            <a:picLocks noChangeAspect="1"/>
          </p:cNvPicPr>
          <p:nvPr userDrawn="1"/>
        </p:nvPicPr>
        <p:blipFill>
          <a:blip r:embed="rId7" cstate="print"/>
          <a:stretch>
            <a:fillRect/>
          </a:stretch>
        </p:blipFill>
        <p:spPr>
          <a:xfrm>
            <a:off x="2949" y="13"/>
            <a:ext cx="9903065" cy="6857999"/>
          </a:xfrm>
          <a:prstGeom prst="rect">
            <a:avLst/>
          </a:prstGeom>
        </p:spPr>
      </p:pic>
      <p:pic>
        <p:nvPicPr>
          <p:cNvPr id="15"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19" name="43_Tittellogo" descr="kongsberg_logo_main_white_wmark.png"/>
          <p:cNvPicPr>
            <a:picLocks noChangeAspect="1"/>
          </p:cNvPicPr>
          <p:nvPr userDrawn="1"/>
        </p:nvPicPr>
        <p:blipFill>
          <a:blip r:embed="rId8" cstate="print"/>
          <a:stretch>
            <a:fillRect/>
          </a:stretch>
        </p:blipFill>
        <p:spPr>
          <a:xfrm>
            <a:off x="8482029" y="3060000"/>
            <a:ext cx="818587" cy="720000"/>
          </a:xfrm>
          <a:prstGeom prst="rect">
            <a:avLst/>
          </a:prstGeom>
        </p:spPr>
      </p:pic>
      <p:pic>
        <p:nvPicPr>
          <p:cNvPr id="16"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7"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4274503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mbined slide A">
    <p:spTree>
      <p:nvGrpSpPr>
        <p:cNvPr id="1" name=""/>
        <p:cNvGrpSpPr/>
        <p:nvPr/>
      </p:nvGrpSpPr>
      <p:grpSpPr>
        <a:xfrm>
          <a:off x="0" y="0"/>
          <a:ext cx="0" cy="0"/>
          <a:chOff x="0" y="0"/>
          <a:chExt cx="0" cy="0"/>
        </a:xfrm>
      </p:grpSpPr>
      <p:sp>
        <p:nvSpPr>
          <p:cNvPr id="13" name="Content Placeholder 2"/>
          <p:cNvSpPr>
            <a:spLocks noGrp="1"/>
          </p:cNvSpPr>
          <p:nvPr>
            <p:ph idx="1" hasCustomPrompt="1"/>
          </p:nvPr>
        </p:nvSpPr>
        <p:spPr>
          <a:xfrm>
            <a:off x="6393064" y="4416057"/>
            <a:ext cx="2931115" cy="1405901"/>
          </a:xfrm>
        </p:spPr>
        <p:txBody>
          <a:bodyPr>
            <a:normAutofit/>
          </a:bodyPr>
          <a:lstStyle>
            <a:lvl1pPr>
              <a:defRPr sz="1500"/>
            </a:lvl1pPr>
            <a:lvl2pPr>
              <a:defRPr sz="1500"/>
            </a:lvl2pPr>
            <a:lvl3pPr>
              <a:defRPr sz="1500"/>
            </a:lvl3pPr>
            <a:lvl4pPr>
              <a:defRPr sz="1500"/>
            </a:lvl4pPr>
            <a:lvl5pPr>
              <a:defRPr sz="1500"/>
            </a:lvl5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2" name="Title 1"/>
          <p:cNvSpPr>
            <a:spLocks noGrp="1"/>
          </p:cNvSpPr>
          <p:nvPr>
            <p:ph type="title" hasCustomPrompt="1"/>
          </p:nvPr>
        </p:nvSpPr>
        <p:spPr>
          <a:xfrm>
            <a:off x="6393064" y="1122865"/>
            <a:ext cx="2931115" cy="749105"/>
          </a:xfrm>
        </p:spPr>
        <p:txBody>
          <a:bodyPr/>
          <a:lstStyle>
            <a:lvl1pPr>
              <a:defRPr sz="1800"/>
            </a:lvl1pPr>
          </a:lstStyle>
          <a:p>
            <a:r>
              <a:rPr lang="en-GB" dirty="0" smtClean="0"/>
              <a:t>Click to add title</a:t>
            </a:r>
            <a:endParaRPr lang="en-GB" dirty="0"/>
          </a:p>
        </p:txBody>
      </p:sp>
      <p:sp>
        <p:nvSpPr>
          <p:cNvPr id="19" name="Picture Placeholder 18"/>
          <p:cNvSpPr>
            <a:spLocks noGrp="1"/>
          </p:cNvSpPr>
          <p:nvPr>
            <p:ph type="pic" sz="quarter" idx="18" hasCustomPrompt="1"/>
          </p:nvPr>
        </p:nvSpPr>
        <p:spPr>
          <a:xfrm>
            <a:off x="0" y="22"/>
            <a:ext cx="6241404" cy="5821876"/>
          </a:xfrm>
        </p:spPr>
        <p:txBody>
          <a:bodyPr/>
          <a:lstStyle>
            <a:lvl1pPr>
              <a:defRPr baseline="0"/>
            </a:lvl1pPr>
          </a:lstStyle>
          <a:p>
            <a:r>
              <a:rPr lang="en-GB" dirty="0" smtClean="0"/>
              <a:t>Picture (Size: 16 cm * 12,13 cm)</a:t>
            </a:r>
            <a:endParaRPr lang="en-GB" dirty="0"/>
          </a:p>
        </p:txBody>
      </p:sp>
      <p:sp>
        <p:nvSpPr>
          <p:cNvPr id="17" name="Picture Placeholder 16"/>
          <p:cNvSpPr>
            <a:spLocks noGrp="1"/>
          </p:cNvSpPr>
          <p:nvPr>
            <p:ph type="pic" sz="quarter" idx="19" hasCustomPrompt="1"/>
          </p:nvPr>
        </p:nvSpPr>
        <p:spPr>
          <a:xfrm>
            <a:off x="6393016" y="1871855"/>
            <a:ext cx="1718282" cy="1164208"/>
          </a:xfrm>
        </p:spPr>
        <p:txBody>
          <a:bodyPr/>
          <a:lstStyle>
            <a:lvl1pPr>
              <a:defRPr sz="1200"/>
            </a:lvl1pPr>
          </a:lstStyle>
          <a:p>
            <a:r>
              <a:rPr lang="en-GB" dirty="0" smtClean="0"/>
              <a:t>Picture (Size: 4,41 cm * 2,43 cm)</a:t>
            </a:r>
            <a:endParaRPr lang="en-GB" dirty="0"/>
          </a:p>
        </p:txBody>
      </p:sp>
      <p:sp>
        <p:nvSpPr>
          <p:cNvPr id="18" name="Picture Placeholder 16"/>
          <p:cNvSpPr>
            <a:spLocks noGrp="1"/>
          </p:cNvSpPr>
          <p:nvPr>
            <p:ph type="pic" sz="quarter" idx="20" hasCustomPrompt="1"/>
          </p:nvPr>
        </p:nvSpPr>
        <p:spPr>
          <a:xfrm>
            <a:off x="8187718" y="1871855"/>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20" name="Picture Placeholder 16"/>
          <p:cNvSpPr>
            <a:spLocks noGrp="1"/>
          </p:cNvSpPr>
          <p:nvPr>
            <p:ph type="pic" sz="quarter" idx="21" hasCustomPrompt="1"/>
          </p:nvPr>
        </p:nvSpPr>
        <p:spPr>
          <a:xfrm>
            <a:off x="6393016" y="3145067"/>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21" name="Picture Placeholder 16"/>
          <p:cNvSpPr>
            <a:spLocks noGrp="1"/>
          </p:cNvSpPr>
          <p:nvPr>
            <p:ph type="pic" sz="quarter" idx="22" hasCustomPrompt="1"/>
          </p:nvPr>
        </p:nvSpPr>
        <p:spPr>
          <a:xfrm>
            <a:off x="8187718" y="3145067"/>
            <a:ext cx="1718282"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200"/>
            </a:lvl1pPr>
          </a:lstStyle>
          <a:p>
            <a:r>
              <a:rPr lang="en-GB" dirty="0" smtClean="0"/>
              <a:t>Picture (Size: 4,41 cm * 2,43 cm)</a:t>
            </a:r>
          </a:p>
          <a:p>
            <a:endParaRPr lang="en-GB" dirty="0"/>
          </a:p>
        </p:txBody>
      </p:sp>
      <p:sp>
        <p:nvSpPr>
          <p:cNvPr id="16" name="conf"/>
          <p:cNvSpPr>
            <a:spLocks noGrp="1"/>
          </p:cNvSpPr>
          <p:nvPr>
            <p:ph type="body" sz="quarter" idx="23"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4" name="Date Placeholder 3"/>
          <p:cNvSpPr>
            <a:spLocks noGrp="1"/>
          </p:cNvSpPr>
          <p:nvPr>
            <p:ph type="dt" sz="half" idx="2"/>
          </p:nvPr>
        </p:nvSpPr>
        <p:spPr>
          <a:xfrm>
            <a:off x="2913337" y="6699673"/>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24" name="Footer Placeholder 4"/>
          <p:cNvSpPr>
            <a:spLocks noGrp="1"/>
          </p:cNvSpPr>
          <p:nvPr>
            <p:ph type="ftr" sz="quarter" idx="3"/>
          </p:nvPr>
        </p:nvSpPr>
        <p:spPr>
          <a:xfrm>
            <a:off x="4562957" y="6699673"/>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25" name="Slide Number Placeholder 5"/>
          <p:cNvSpPr>
            <a:spLocks noGrp="1"/>
          </p:cNvSpPr>
          <p:nvPr>
            <p:ph type="sldNum" sz="quarter" idx="4"/>
          </p:nvPr>
        </p:nvSpPr>
        <p:spPr>
          <a:xfrm>
            <a:off x="7842724" y="6699673"/>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844821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ombined slide B">
    <p:spTree>
      <p:nvGrpSpPr>
        <p:cNvPr id="1" name=""/>
        <p:cNvGrpSpPr/>
        <p:nvPr/>
      </p:nvGrpSpPr>
      <p:grpSpPr>
        <a:xfrm>
          <a:off x="0" y="0"/>
          <a:ext cx="0" cy="0"/>
          <a:chOff x="0" y="0"/>
          <a:chExt cx="0" cy="0"/>
        </a:xfrm>
      </p:grpSpPr>
      <p:sp>
        <p:nvSpPr>
          <p:cNvPr id="19" name="Picture Placeholder 18"/>
          <p:cNvSpPr>
            <a:spLocks noGrp="1"/>
          </p:cNvSpPr>
          <p:nvPr>
            <p:ph type="pic" sz="quarter" idx="18" hasCustomPrompt="1"/>
          </p:nvPr>
        </p:nvSpPr>
        <p:spPr>
          <a:xfrm>
            <a:off x="0" y="22"/>
            <a:ext cx="9906000" cy="3429844"/>
          </a:xfrm>
        </p:spPr>
        <p:txBody>
          <a:bodyPr/>
          <a:lstStyle>
            <a:lvl1pPr>
              <a:defRPr baseline="0"/>
            </a:lvl1pPr>
          </a:lstStyle>
          <a:p>
            <a:r>
              <a:rPr lang="en-GB" dirty="0" smtClean="0"/>
              <a:t>Picture (Size: 25,4cm * 9,53 cm) </a:t>
            </a:r>
            <a:endParaRPr lang="en-GB" dirty="0"/>
          </a:p>
        </p:txBody>
      </p:sp>
      <p:sp>
        <p:nvSpPr>
          <p:cNvPr id="11" name="Content Placeholder 2"/>
          <p:cNvSpPr>
            <a:spLocks noGrp="1"/>
          </p:cNvSpPr>
          <p:nvPr>
            <p:ph idx="1" hasCustomPrompt="1"/>
          </p:nvPr>
        </p:nvSpPr>
        <p:spPr>
          <a:xfrm>
            <a:off x="2590250" y="3551187"/>
            <a:ext cx="2931186" cy="2437427"/>
          </a:xfrm>
        </p:spPr>
        <p:txBody>
          <a:bodyPr>
            <a:normAutofit/>
          </a:bodyPr>
          <a:lstStyle>
            <a:lvl1pPr>
              <a:defRPr sz="1500"/>
            </a:lvl1pPr>
            <a:lvl2pPr>
              <a:defRPr sz="1500"/>
            </a:lvl2pPr>
            <a:lvl3pPr>
              <a:defRPr sz="1500"/>
            </a:lvl3pPr>
            <a:lvl4pPr>
              <a:defRPr sz="1500"/>
            </a:lvl4pPr>
            <a:lvl5pPr>
              <a:defRPr sz="1500"/>
            </a:lvl5pPr>
          </a:lstStyle>
          <a:p>
            <a:pPr lvl="0"/>
            <a:r>
              <a:rPr lang="en-GB" dirty="0" smtClean="0"/>
              <a:t>Click to add text</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17" name="Picture Placeholder 16"/>
          <p:cNvSpPr>
            <a:spLocks noGrp="1"/>
          </p:cNvSpPr>
          <p:nvPr>
            <p:ph type="pic" sz="quarter" idx="19" hasCustomPrompt="1"/>
          </p:nvPr>
        </p:nvSpPr>
        <p:spPr>
          <a:xfrm>
            <a:off x="0" y="3551183"/>
            <a:ext cx="2286830" cy="1164208"/>
          </a:xfrm>
        </p:spPr>
        <p:txBody>
          <a:bodyPr/>
          <a:lstStyle>
            <a:lvl1pPr>
              <a:defRPr sz="1500" baseline="0"/>
            </a:lvl1pPr>
          </a:lstStyle>
          <a:p>
            <a:r>
              <a:rPr lang="en-GB" dirty="0" smtClean="0"/>
              <a:t>Picture (Size: 5,86 cm * 2,43 cm)</a:t>
            </a:r>
            <a:endParaRPr lang="en-GB" dirty="0"/>
          </a:p>
        </p:txBody>
      </p:sp>
      <p:sp>
        <p:nvSpPr>
          <p:cNvPr id="20" name="Picture Placeholder 16"/>
          <p:cNvSpPr>
            <a:spLocks noGrp="1"/>
          </p:cNvSpPr>
          <p:nvPr>
            <p:ph type="pic" sz="quarter" idx="21" hasCustomPrompt="1"/>
          </p:nvPr>
        </p:nvSpPr>
        <p:spPr>
          <a:xfrm>
            <a:off x="0" y="4824396"/>
            <a:ext cx="2286830" cy="1164208"/>
          </a:xfrm>
        </p:spPr>
        <p:txBody>
          <a:bodyPr/>
          <a:lstStyle>
            <a:lvl1pPr marL="183053" marR="0" indent="-183053" algn="l" defTabSz="914249" rtl="0" eaLnBrk="1" fontAlgn="auto" latinLnBrk="0" hangingPunct="1">
              <a:lnSpc>
                <a:spcPct val="100000"/>
              </a:lnSpc>
              <a:spcBef>
                <a:spcPct val="20000"/>
              </a:spcBef>
              <a:spcAft>
                <a:spcPts val="0"/>
              </a:spcAft>
              <a:buClrTx/>
              <a:buSzTx/>
              <a:buFont typeface="Arial" pitchFamily="34" charset="0"/>
              <a:buChar char="•"/>
              <a:tabLst/>
              <a:defRPr sz="1500"/>
            </a:lvl1pPr>
          </a:lstStyle>
          <a:p>
            <a:r>
              <a:rPr lang="en-GB" dirty="0" smtClean="0"/>
              <a:t>Picture (Size: 5,86 cm * 2,43 cm)</a:t>
            </a:r>
          </a:p>
          <a:p>
            <a:endParaRPr lang="en-GB" dirty="0"/>
          </a:p>
        </p:txBody>
      </p:sp>
      <p:sp>
        <p:nvSpPr>
          <p:cNvPr id="15" name="logo_over_bilde"/>
          <p:cNvSpPr>
            <a:spLocks noGrp="1"/>
          </p:cNvSpPr>
          <p:nvPr>
            <p:ph type="body" sz="quarter" idx="25" hasCustomPrompt="1"/>
          </p:nvPr>
        </p:nvSpPr>
        <p:spPr>
          <a:xfrm>
            <a:off x="9009001" y="223200"/>
            <a:ext cx="612300" cy="536400"/>
          </a:xfrm>
          <a:blipFill>
            <a:blip r:embed="rId2" cstate="print"/>
            <a:stretch>
              <a:fillRect/>
            </a:stretch>
          </a:blipFill>
        </p:spPr>
        <p:txBody>
          <a:bodyPr/>
          <a:lstStyle>
            <a:lvl1pPr marL="0" indent="0">
              <a:buNone/>
              <a:defRPr sz="100">
                <a:solidFill>
                  <a:schemeClr val="bg1"/>
                </a:solidFill>
              </a:defRPr>
            </a:lvl1pPr>
          </a:lstStyle>
          <a:p>
            <a:pPr lvl="0"/>
            <a:r>
              <a:rPr lang="en-GB" smtClean="0"/>
              <a:t> </a:t>
            </a:r>
            <a:endParaRPr lang="en-GB" dirty="0"/>
          </a:p>
        </p:txBody>
      </p:sp>
      <p:sp>
        <p:nvSpPr>
          <p:cNvPr id="18" name="conf"/>
          <p:cNvSpPr>
            <a:spLocks noGrp="1"/>
          </p:cNvSpPr>
          <p:nvPr>
            <p:ph type="body" sz="quarter" idx="22" hasCustomPrompt="1"/>
          </p:nvPr>
        </p:nvSpPr>
        <p:spPr>
          <a:xfrm>
            <a:off x="0" y="6696058"/>
            <a:ext cx="2340000" cy="162000"/>
          </a:xfrm>
          <a:blipFill dpi="0" rotWithShape="1">
            <a:blip r:embed="rId3"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12" name="Date Placeholder 3"/>
          <p:cNvSpPr>
            <a:spLocks noGrp="1"/>
          </p:cNvSpPr>
          <p:nvPr>
            <p:ph type="dt" sz="half" idx="2"/>
          </p:nvPr>
        </p:nvSpPr>
        <p:spPr>
          <a:xfrm>
            <a:off x="2913337" y="6699673"/>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21" name="Footer Placeholder 4"/>
          <p:cNvSpPr>
            <a:spLocks noGrp="1"/>
          </p:cNvSpPr>
          <p:nvPr>
            <p:ph type="ftr" sz="quarter" idx="3"/>
          </p:nvPr>
        </p:nvSpPr>
        <p:spPr>
          <a:xfrm>
            <a:off x="4562957" y="6699673"/>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22" name="Slide Number Placeholder 5"/>
          <p:cNvSpPr>
            <a:spLocks noGrp="1"/>
          </p:cNvSpPr>
          <p:nvPr>
            <p:ph type="sldNum" sz="quarter" idx="4"/>
          </p:nvPr>
        </p:nvSpPr>
        <p:spPr>
          <a:xfrm>
            <a:off x="7842724" y="6699673"/>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201172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7">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2"/>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5"/>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13" y="13"/>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49"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43_Tittellogo" descr="kongsberg_logo_main_white_wmark.png"/>
          <p:cNvPicPr>
            <a:picLocks noChangeAspect="1"/>
          </p:cNvPicPr>
          <p:nvPr userDrawn="1"/>
        </p:nvPicPr>
        <p:blipFill>
          <a:blip r:embed="rId8" cstate="print"/>
          <a:stretch>
            <a:fillRect/>
          </a:stretch>
        </p:blipFill>
        <p:spPr>
          <a:xfrm>
            <a:off x="8482033" y="3060000"/>
            <a:ext cx="818587" cy="720000"/>
          </a:xfrm>
          <a:prstGeom prst="rect">
            <a:avLst/>
          </a:prstGeom>
        </p:spPr>
      </p:pic>
      <p:pic>
        <p:nvPicPr>
          <p:cNvPr id="21"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84"/>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166518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7" name="Media Placeholder 6"/>
          <p:cNvSpPr>
            <a:spLocks noGrp="1"/>
          </p:cNvSpPr>
          <p:nvPr>
            <p:ph type="media" sz="quarter" idx="13"/>
          </p:nvPr>
        </p:nvSpPr>
        <p:spPr>
          <a:xfrm>
            <a:off x="581294" y="520703"/>
            <a:ext cx="8272198" cy="5596468"/>
          </a:xfrm>
        </p:spPr>
        <p:txBody>
          <a:bodyPr/>
          <a:lstStyle/>
          <a:p>
            <a:r>
              <a:rPr lang="en-US" smtClean="0"/>
              <a:t>Click icon to add media</a:t>
            </a:r>
            <a:endParaRPr lang="nb-NO"/>
          </a:p>
        </p:txBody>
      </p:sp>
      <p:sp>
        <p:nvSpPr>
          <p:cNvPr id="9" name="conf"/>
          <p:cNvSpPr>
            <a:spLocks noGrp="1"/>
          </p:cNvSpPr>
          <p:nvPr>
            <p:ph type="body" sz="quarter" idx="22" hasCustomPrompt="1"/>
          </p:nvPr>
        </p:nvSpPr>
        <p:spPr>
          <a:xfrm>
            <a:off x="0" y="6696058"/>
            <a:ext cx="2340000" cy="162000"/>
          </a:xfrm>
          <a:blipFill dpi="0" rotWithShape="1">
            <a:blip r:embed="rId2"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
        <p:nvSpPr>
          <p:cNvPr id="8" name="Date Placeholder 3"/>
          <p:cNvSpPr>
            <a:spLocks noGrp="1"/>
          </p:cNvSpPr>
          <p:nvPr>
            <p:ph type="dt" sz="half" idx="2"/>
          </p:nvPr>
        </p:nvSpPr>
        <p:spPr>
          <a:xfrm>
            <a:off x="2913337" y="6699673"/>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10" name="Footer Placeholder 4"/>
          <p:cNvSpPr>
            <a:spLocks noGrp="1"/>
          </p:cNvSpPr>
          <p:nvPr>
            <p:ph type="ftr" sz="quarter" idx="3"/>
          </p:nvPr>
        </p:nvSpPr>
        <p:spPr>
          <a:xfrm>
            <a:off x="4562957" y="6699673"/>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r>
              <a:rPr lang="en-US" dirty="0"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11" name="Slide Number Placeholder 5"/>
          <p:cNvSpPr>
            <a:spLocks noGrp="1"/>
          </p:cNvSpPr>
          <p:nvPr>
            <p:ph type="sldNum" sz="quarter" idx="4"/>
          </p:nvPr>
        </p:nvSpPr>
        <p:spPr>
          <a:xfrm>
            <a:off x="7842724" y="6699673"/>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r>
              <a:rPr lang="en-GB" dirty="0" smtClean="0">
                <a:solidFill>
                  <a:prstClr val="black">
                    <a:tint val="75000"/>
                  </a:prstClr>
                </a:solidFill>
              </a:rPr>
              <a:t>Page </a:t>
            </a:r>
            <a:fld id="{024B331B-EC80-4993-B848-09EE40C61000}" type="slidenum">
              <a:rPr lang="en-GB" smtClean="0">
                <a:solidFill>
                  <a:prstClr val="black">
                    <a:tint val="75000"/>
                  </a:prstClr>
                </a:solidFill>
              </a:rPr>
              <a:pPr/>
              <a:t>‹#›</a:t>
            </a:fld>
            <a:endParaRPr lang="en-GB" dirty="0">
              <a:solidFill>
                <a:prstClr val="black">
                  <a:tint val="75000"/>
                </a:prstClr>
              </a:solidFill>
            </a:endParaRPr>
          </a:p>
        </p:txBody>
      </p:sp>
    </p:spTree>
    <p:extLst>
      <p:ext uri="{BB962C8B-B14F-4D97-AF65-F5344CB8AC3E}">
        <p14:creationId xmlns:p14="http://schemas.microsoft.com/office/powerpoint/2010/main" val="104298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he last slide">
    <p:bg>
      <p:bgPr>
        <a:solidFill>
          <a:schemeClr val="bg1"/>
        </a:solidFill>
        <a:effectLst/>
      </p:bgPr>
    </p:bg>
    <p:spTree>
      <p:nvGrpSpPr>
        <p:cNvPr id="1" name=""/>
        <p:cNvGrpSpPr/>
        <p:nvPr/>
      </p:nvGrpSpPr>
      <p:grpSpPr>
        <a:xfrm>
          <a:off x="0" y="0"/>
          <a:ext cx="0" cy="0"/>
          <a:chOff x="0" y="0"/>
          <a:chExt cx="0" cy="0"/>
        </a:xfrm>
      </p:grpSpPr>
      <p:pic>
        <p:nvPicPr>
          <p:cNvPr id="12" name="1610_Foto" descr="kongsberg_ppt_221211_01_as_16x10-2.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18"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17" name="169_Foto" descr="_MG_0629.jpg" hidden="1"/>
          <p:cNvPicPr>
            <a:picLocks noChangeAspect="1"/>
          </p:cNvPicPr>
          <p:nvPr userDrawn="1"/>
        </p:nvPicPr>
        <p:blipFill>
          <a:blip r:embed="rId4" cstate="print"/>
          <a:srcRect t="8606" b="7019"/>
          <a:stretch>
            <a:fillRect/>
          </a:stretch>
        </p:blipFill>
        <p:spPr>
          <a:xfrm>
            <a:off x="0" y="0"/>
            <a:ext cx="9906000" cy="6858000"/>
          </a:xfrm>
          <a:prstGeom prst="rect">
            <a:avLst/>
          </a:prstGeom>
        </p:spPr>
      </p:pic>
      <p:pic>
        <p:nvPicPr>
          <p:cNvPr id="15" name="169_Mønster" descr="169_mønster1.png" hidden="1"/>
          <p:cNvPicPr>
            <a:picLocks noChangeAspect="1"/>
          </p:cNvPicPr>
          <p:nvPr userDrawn="1"/>
        </p:nvPicPr>
        <p:blipFill>
          <a:blip r:embed="rId5" cstate="print"/>
          <a:stretch>
            <a:fillRect/>
          </a:stretch>
        </p:blipFill>
        <p:spPr>
          <a:xfrm>
            <a:off x="2949" y="13"/>
            <a:ext cx="9903065" cy="6857999"/>
          </a:xfrm>
          <a:prstGeom prst="rect">
            <a:avLst/>
          </a:prstGeom>
        </p:spPr>
      </p:pic>
      <p:pic>
        <p:nvPicPr>
          <p:cNvPr id="21" name="43_Foto" descr="kongsberg_ppt_151211_01_as-2.jpg"/>
          <p:cNvPicPr>
            <a:picLocks noChangeAspect="1"/>
          </p:cNvPicPr>
          <p:nvPr userDrawn="1"/>
        </p:nvPicPr>
        <p:blipFill>
          <a:blip r:embed="rId6" cstate="print"/>
          <a:stretch>
            <a:fillRect/>
          </a:stretch>
        </p:blipFill>
        <p:spPr>
          <a:xfrm>
            <a:off x="0" y="0"/>
            <a:ext cx="9906000" cy="6858000"/>
          </a:xfrm>
          <a:prstGeom prst="rect">
            <a:avLst/>
          </a:prstGeom>
        </p:spPr>
      </p:pic>
      <p:pic>
        <p:nvPicPr>
          <p:cNvPr id="13" name="43_Mønster" descr="43_mønster_1.png"/>
          <p:cNvPicPr>
            <a:picLocks noChangeAspect="1"/>
          </p:cNvPicPr>
          <p:nvPr userDrawn="1"/>
        </p:nvPicPr>
        <p:blipFill>
          <a:blip r:embed="rId7" cstate="print"/>
          <a:stretch>
            <a:fillRect/>
          </a:stretch>
        </p:blipFill>
        <p:spPr>
          <a:xfrm>
            <a:off x="408" y="295"/>
            <a:ext cx="9905181" cy="6857435"/>
          </a:xfrm>
          <a:prstGeom prst="rect">
            <a:avLst/>
          </a:prstGeom>
        </p:spPr>
      </p:pic>
      <p:sp>
        <p:nvSpPr>
          <p:cNvPr id="11" name="TekstSylinder 10"/>
          <p:cNvSpPr txBox="1"/>
          <p:nvPr userDrawn="1"/>
        </p:nvSpPr>
        <p:spPr>
          <a:xfrm>
            <a:off x="858000" y="3368941"/>
            <a:ext cx="3314913" cy="153888"/>
          </a:xfrm>
          <a:prstGeom prst="rect">
            <a:avLst/>
          </a:prstGeom>
          <a:noFill/>
        </p:spPr>
        <p:txBody>
          <a:bodyPr wrap="square" lIns="0" tIns="0" rIns="0" bIns="0" rtlCol="0">
            <a:spAutoFit/>
          </a:bodyPr>
          <a:lstStyle/>
          <a:p>
            <a:pPr algn="l" defTabSz="914249" fontAlgn="auto">
              <a:spcBef>
                <a:spcPts val="0"/>
              </a:spcBef>
              <a:spcAft>
                <a:spcPts val="0"/>
              </a:spcAft>
            </a:pPr>
            <a:r>
              <a:rPr lang="en-GB" sz="1000" b="1" noProof="1" smtClean="0">
                <a:solidFill>
                  <a:prstClr val="white"/>
                </a:solidFill>
                <a:latin typeface="Arial"/>
              </a:rPr>
              <a:t>kongsberg.com</a:t>
            </a:r>
            <a:endParaRPr lang="en-GB" sz="1000" b="1" noProof="1">
              <a:solidFill>
                <a:prstClr val="white"/>
              </a:solidFill>
              <a:latin typeface="Arial"/>
            </a:endParaRPr>
          </a:p>
        </p:txBody>
      </p:sp>
      <p:pic>
        <p:nvPicPr>
          <p:cNvPr id="22" name="43_Tittellogo" descr="kongsberg_logo_main_white_wmark.png"/>
          <p:cNvPicPr>
            <a:picLocks noChangeAspect="1"/>
          </p:cNvPicPr>
          <p:nvPr userDrawn="1"/>
        </p:nvPicPr>
        <p:blipFill>
          <a:blip r:embed="rId8" cstate="print"/>
          <a:stretch>
            <a:fillRect/>
          </a:stretch>
        </p:blipFill>
        <p:spPr>
          <a:xfrm>
            <a:off x="8482029" y="3060000"/>
            <a:ext cx="818587" cy="720000"/>
          </a:xfrm>
          <a:prstGeom prst="rect">
            <a:avLst/>
          </a:prstGeom>
        </p:spPr>
      </p:pic>
      <p:pic>
        <p:nvPicPr>
          <p:cNvPr id="16"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24"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sp>
        <p:nvSpPr>
          <p:cNvPr id="19" name="conf"/>
          <p:cNvSpPr>
            <a:spLocks noGrp="1"/>
          </p:cNvSpPr>
          <p:nvPr>
            <p:ph type="body" sz="quarter" idx="22" hasCustomPrompt="1"/>
          </p:nvPr>
        </p:nvSpPr>
        <p:spPr>
          <a:xfrm>
            <a:off x="0" y="6696058"/>
            <a:ext cx="2340000" cy="162000"/>
          </a:xfrm>
          <a:blipFill dpi="0" rotWithShape="1">
            <a:blip r:embed="rId9" cstate="print"/>
            <a:srcRect/>
            <a:stretch>
              <a:fillRect/>
            </a:stretch>
          </a:blipFill>
        </p:spPr>
        <p:txBody>
          <a:bodyPr rIns="0" anchor="ctr" anchorCtr="0">
            <a:noAutofit/>
          </a:bodyPr>
          <a:lstStyle>
            <a:lvl1pPr marL="0" marR="0" indent="0" algn="ctr" defTabSz="914249" rtl="0" eaLnBrk="1" fontAlgn="auto" latinLnBrk="0" hangingPunct="1">
              <a:lnSpc>
                <a:spcPct val="100000"/>
              </a:lnSpc>
              <a:spcBef>
                <a:spcPct val="20000"/>
              </a:spcBef>
              <a:spcAft>
                <a:spcPts val="0"/>
              </a:spcAft>
              <a:buClrTx/>
              <a:buSzTx/>
              <a:buFont typeface="Arial" pitchFamily="34" charset="0"/>
              <a:buNone/>
              <a:tabLst/>
              <a:defRPr sz="100" b="0">
                <a:solidFill>
                  <a:schemeClr val="bg1"/>
                </a:solidFill>
              </a:defRPr>
            </a:lvl1pPr>
          </a:lstStyle>
          <a:p>
            <a:pPr marL="0" marR="0" lvl="0" indent="0" algn="l" defTabSz="914249" rtl="0" eaLnBrk="1" fontAlgn="auto" latinLnBrk="0" hangingPunct="1">
              <a:lnSpc>
                <a:spcPct val="100000"/>
              </a:lnSpc>
              <a:spcBef>
                <a:spcPct val="20000"/>
              </a:spcBef>
              <a:spcAft>
                <a:spcPts val="0"/>
              </a:spcAft>
              <a:buClrTx/>
              <a:buSzTx/>
              <a:buFont typeface="Arial" pitchFamily="34" charset="0"/>
              <a:buNone/>
              <a:tabLst/>
              <a:defRPr/>
            </a:pPr>
            <a:r>
              <a:rPr lang="en-GB" sz="500" b="0" dirty="0" smtClean="0"/>
              <a:t>.</a:t>
            </a:r>
          </a:p>
        </p:txBody>
      </p:sp>
    </p:spTree>
    <p:extLst>
      <p:ext uri="{BB962C8B-B14F-4D97-AF65-F5344CB8AC3E}">
        <p14:creationId xmlns:p14="http://schemas.microsoft.com/office/powerpoint/2010/main" val="246580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GB">
                <a:solidFill>
                  <a:prstClr val="black">
                    <a:tint val="75000"/>
                  </a:prstClr>
                </a:solidFill>
              </a:rPr>
              <a:t>WORLD CLASS – through people, technology and dedication</a:t>
            </a:r>
          </a:p>
        </p:txBody>
      </p:sp>
      <p:sp>
        <p:nvSpPr>
          <p:cNvPr id="5" name="Rectangle 6"/>
          <p:cNvSpPr>
            <a:spLocks noGrp="1" noChangeArrowheads="1"/>
          </p:cNvSpPr>
          <p:nvPr>
            <p:ph type="sldNum" sz="quarter" idx="11"/>
          </p:nvPr>
        </p:nvSpPr>
        <p:spPr>
          <a:ln/>
        </p:spPr>
        <p:txBody>
          <a:bodyPr/>
          <a:lstStyle>
            <a:lvl1pPr>
              <a:defRPr/>
            </a:lvl1pPr>
          </a:lstStyle>
          <a:p>
            <a:pPr>
              <a:defRPr/>
            </a:pPr>
            <a:r>
              <a:rPr lang="en-GB">
                <a:solidFill>
                  <a:prstClr val="black">
                    <a:tint val="75000"/>
                  </a:prstClr>
                </a:solidFill>
              </a:rPr>
              <a:t>/ </a:t>
            </a:r>
            <a:fld id="{07B6B70B-AB89-4B84-8955-0A93A565AE5B}" type="slidenum">
              <a:rPr lang="en-GB">
                <a:solidFill>
                  <a:prstClr val="black">
                    <a:tint val="75000"/>
                  </a:prstClr>
                </a:solidFill>
              </a:rPr>
              <a:pPr>
                <a:defRPr/>
              </a:pPr>
              <a:t>‹#›</a:t>
            </a:fld>
            <a:r>
              <a:rPr lang="en-GB">
                <a:solidFill>
                  <a:prstClr val="black">
                    <a:tint val="75000"/>
                  </a:prstClr>
                </a:solidFill>
              </a:rPr>
              <a:t> /</a:t>
            </a:r>
          </a:p>
        </p:txBody>
      </p:sp>
      <p:sp>
        <p:nvSpPr>
          <p:cNvPr id="6" name="Rectangle 13"/>
          <p:cNvSpPr>
            <a:spLocks noGrp="1" noChangeArrowheads="1"/>
          </p:cNvSpPr>
          <p:nvPr>
            <p:ph type="dt" sz="half" idx="12"/>
          </p:nvPr>
        </p:nvSpPr>
        <p:spPr>
          <a:ln/>
        </p:spPr>
        <p:txBody>
          <a:bodyPr/>
          <a:lstStyle>
            <a:lvl1pPr>
              <a:defRPr/>
            </a:lvl1pPr>
          </a:lstStyle>
          <a:p>
            <a:pPr>
              <a:defRPr/>
            </a:pPr>
            <a:fld id="{596BB6E3-04EB-4EE4-BC54-F76E62CA6DEC}" type="datetime5">
              <a:rPr lang="en-GB">
                <a:solidFill>
                  <a:prstClr val="black">
                    <a:tint val="75000"/>
                  </a:prstClr>
                </a:solidFill>
              </a:rPr>
              <a:pPr>
                <a:defRPr/>
              </a:pPr>
              <a:t>28-Oct-14</a:t>
            </a:fld>
            <a:endParaRPr lang="en-GB">
              <a:solidFill>
                <a:prstClr val="black">
                  <a:tint val="75000"/>
                </a:prstClr>
              </a:solidFill>
            </a:endParaRPr>
          </a:p>
        </p:txBody>
      </p:sp>
    </p:spTree>
    <p:extLst>
      <p:ext uri="{BB962C8B-B14F-4D97-AF65-F5344CB8AC3E}">
        <p14:creationId xmlns:p14="http://schemas.microsoft.com/office/powerpoint/2010/main" val="251229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18" name="1610_Foto" descr="kongsberg_ppt_221211_01_as_16x10-1.jpg" hidden="1"/>
          <p:cNvPicPr>
            <a:picLocks noChangeAspect="1"/>
          </p:cNvPicPr>
          <p:nvPr userDrawn="1"/>
        </p:nvPicPr>
        <p:blipFill>
          <a:blip r:embed="rId2" cstate="print"/>
          <a:stretch>
            <a:fillRect/>
          </a:stretch>
        </p:blipFill>
        <p:spPr>
          <a:xfrm>
            <a:off x="3302" y="1835"/>
            <a:ext cx="9899396" cy="6854344"/>
          </a:xfrm>
          <a:prstGeom prst="rect">
            <a:avLst/>
          </a:prstGeom>
        </p:spPr>
      </p:pic>
      <p:pic>
        <p:nvPicPr>
          <p:cNvPr id="28" name="1610_Mønster" descr="1610_mønster1.png" hidden="1"/>
          <p:cNvPicPr>
            <a:picLocks noChangeAspect="1"/>
          </p:cNvPicPr>
          <p:nvPr userDrawn="1"/>
        </p:nvPicPr>
        <p:blipFill>
          <a:blip r:embed="rId3" cstate="print"/>
          <a:stretch>
            <a:fillRect/>
          </a:stretch>
        </p:blipFill>
        <p:spPr>
          <a:xfrm>
            <a:off x="3710" y="2112"/>
            <a:ext cx="9898577" cy="6853776"/>
          </a:xfrm>
          <a:prstGeom prst="rect">
            <a:avLst/>
          </a:prstGeom>
        </p:spPr>
      </p:pic>
      <p:pic>
        <p:nvPicPr>
          <p:cNvPr id="21" name="43_Foto" descr="kongsberg_ppt_151211_01_as-1.jpg"/>
          <p:cNvPicPr>
            <a:picLocks noChangeAspect="1"/>
          </p:cNvPicPr>
          <p:nvPr userDrawn="1"/>
        </p:nvPicPr>
        <p:blipFill>
          <a:blip r:embed="rId4" cstate="print"/>
          <a:stretch>
            <a:fillRect/>
          </a:stretch>
        </p:blipFill>
        <p:spPr>
          <a:xfrm>
            <a:off x="0" y="0"/>
            <a:ext cx="9906000" cy="6858000"/>
          </a:xfrm>
          <a:prstGeom prst="rect">
            <a:avLst/>
          </a:prstGeom>
        </p:spPr>
      </p:pic>
      <p:pic>
        <p:nvPicPr>
          <p:cNvPr id="26" name="43_Mønster" descr="43_mønster_1.png"/>
          <p:cNvPicPr>
            <a:picLocks noChangeAspect="1"/>
          </p:cNvPicPr>
          <p:nvPr userDrawn="1"/>
        </p:nvPicPr>
        <p:blipFill>
          <a:blip r:embed="rId5" cstate="print"/>
          <a:stretch>
            <a:fillRect/>
          </a:stretch>
        </p:blipFill>
        <p:spPr>
          <a:xfrm>
            <a:off x="408" y="294"/>
            <a:ext cx="9905181" cy="6857435"/>
          </a:xfrm>
          <a:prstGeom prst="rect">
            <a:avLst/>
          </a:prstGeom>
        </p:spPr>
      </p:pic>
      <p:pic>
        <p:nvPicPr>
          <p:cNvPr id="11" name="169_Foto" descr="kongsberg_ppt_151211_01_as_16x9-1.jpg" hidden="1"/>
          <p:cNvPicPr>
            <a:picLocks noChangeAspect="1"/>
          </p:cNvPicPr>
          <p:nvPr userDrawn="1"/>
        </p:nvPicPr>
        <p:blipFill>
          <a:blip r:embed="rId6" cstate="print"/>
          <a:stretch>
            <a:fillRect/>
          </a:stretch>
        </p:blipFill>
        <p:spPr>
          <a:xfrm>
            <a:off x="1504" y="0"/>
            <a:ext cx="9903065" cy="6858000"/>
          </a:xfrm>
          <a:prstGeom prst="rect">
            <a:avLst/>
          </a:prstGeom>
        </p:spPr>
      </p:pic>
      <p:pic>
        <p:nvPicPr>
          <p:cNvPr id="25" name="169_Mønster" descr="169_mønster1.png" hidden="1"/>
          <p:cNvPicPr>
            <a:picLocks noChangeAspect="1"/>
          </p:cNvPicPr>
          <p:nvPr userDrawn="1"/>
        </p:nvPicPr>
        <p:blipFill>
          <a:blip r:embed="rId7" cstate="print"/>
          <a:stretch>
            <a:fillRect/>
          </a:stretch>
        </p:blipFill>
        <p:spPr>
          <a:xfrm>
            <a:off x="2949"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7"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2" name="43_Tittellogo" descr="kongsberg_logo_main_white_wmark.png"/>
          <p:cNvPicPr>
            <a:picLocks noChangeAspect="1"/>
          </p:cNvPicPr>
          <p:nvPr userDrawn="1"/>
        </p:nvPicPr>
        <p:blipFill>
          <a:blip r:embed="rId8" cstate="print"/>
          <a:stretch>
            <a:fillRect/>
          </a:stretch>
        </p:blipFill>
        <p:spPr>
          <a:xfrm>
            <a:off x="8482025" y="3060000"/>
            <a:ext cx="818587" cy="720000"/>
          </a:xfrm>
          <a:prstGeom prst="rect">
            <a:avLst/>
          </a:prstGeom>
        </p:spPr>
      </p:pic>
      <p:pic>
        <p:nvPicPr>
          <p:cNvPr id="24"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5" name="conf"/>
          <p:cNvSpPr txBox="1"/>
          <p:nvPr userDrawn="1"/>
        </p:nvSpPr>
        <p:spPr>
          <a:xfrm>
            <a:off x="3709" y="669437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148360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itle" preserve="1">
  <p:cSld name="Title slide light">
    <p:bg>
      <p:bgPr>
        <a:solidFill>
          <a:schemeClr val="bg1"/>
        </a:solidFill>
        <a:effectLst/>
      </p:bgPr>
    </p:bg>
    <p:spTree>
      <p:nvGrpSpPr>
        <p:cNvPr id="1" name=""/>
        <p:cNvGrpSpPr/>
        <p:nvPr/>
      </p:nvGrpSpPr>
      <p:grpSpPr>
        <a:xfrm>
          <a:off x="0" y="0"/>
          <a:ext cx="0" cy="0"/>
          <a:chOff x="0" y="0"/>
          <a:chExt cx="0" cy="0"/>
        </a:xfrm>
      </p:grpSpPr>
      <p:pic>
        <p:nvPicPr>
          <p:cNvPr id="25" name="169_Mønster" descr="169_mønster1_25p.png" hidden="1"/>
          <p:cNvPicPr>
            <a:picLocks noChangeAspect="1"/>
          </p:cNvPicPr>
          <p:nvPr userDrawn="1"/>
        </p:nvPicPr>
        <p:blipFill>
          <a:blip r:embed="rId2" cstate="print"/>
          <a:stretch>
            <a:fillRect/>
          </a:stretch>
        </p:blipFill>
        <p:spPr>
          <a:xfrm>
            <a:off x="1467" y="0"/>
            <a:ext cx="9903066" cy="6858000"/>
          </a:xfrm>
          <a:prstGeom prst="rect">
            <a:avLst/>
          </a:prstGeom>
        </p:spPr>
      </p:pic>
      <p:pic>
        <p:nvPicPr>
          <p:cNvPr id="23" name="43_Mønster" descr="43_mønster_1_25p.png"/>
          <p:cNvPicPr>
            <a:picLocks noChangeAspect="1"/>
          </p:cNvPicPr>
          <p:nvPr userDrawn="1"/>
        </p:nvPicPr>
        <p:blipFill>
          <a:blip r:embed="rId3" cstate="print"/>
          <a:stretch>
            <a:fillRect/>
          </a:stretch>
        </p:blipFill>
        <p:spPr>
          <a:xfrm>
            <a:off x="411" y="294"/>
            <a:ext cx="9905182" cy="6857435"/>
          </a:xfrm>
          <a:prstGeom prst="rect">
            <a:avLst/>
          </a:prstGeom>
        </p:spPr>
      </p:pic>
      <p:pic>
        <p:nvPicPr>
          <p:cNvPr id="16" name="1610_mønster" descr="1610_mønster1_25p.png" hidden="1"/>
          <p:cNvPicPr>
            <a:picLocks noChangeAspect="1"/>
          </p:cNvPicPr>
          <p:nvPr userDrawn="1"/>
        </p:nvPicPr>
        <p:blipFill>
          <a:blip r:embed="rId4" cstate="print"/>
          <a:stretch>
            <a:fillRect/>
          </a:stretch>
        </p:blipFill>
        <p:spPr>
          <a:xfrm>
            <a:off x="3713" y="2112"/>
            <a:ext cx="9898578" cy="6853776"/>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8" name="169_Tittellogo" descr="kongsberg_logo_main_full_col.png" hidden="1"/>
          <p:cNvPicPr>
            <a:picLocks/>
          </p:cNvPicPr>
          <p:nvPr userDrawn="1"/>
        </p:nvPicPr>
        <p:blipFill>
          <a:blip r:embed="rId5" cstate="print"/>
          <a:stretch>
            <a:fillRect/>
          </a:stretch>
        </p:blipFill>
        <p:spPr>
          <a:xfrm>
            <a:off x="8923200" y="3048000"/>
            <a:ext cx="655200" cy="763200"/>
          </a:xfrm>
          <a:prstGeom prst="rect">
            <a:avLst/>
          </a:prstGeom>
        </p:spPr>
      </p:pic>
      <p:pic>
        <p:nvPicPr>
          <p:cNvPr id="29" name="43_Tittellogo" descr="kongsberg_logo_main_full_col.png"/>
          <p:cNvPicPr>
            <a:picLocks noChangeAspect="1"/>
          </p:cNvPicPr>
          <p:nvPr userDrawn="1"/>
        </p:nvPicPr>
        <p:blipFill>
          <a:blip r:embed="rId5" cstate="print"/>
          <a:stretch>
            <a:fillRect/>
          </a:stretch>
        </p:blipFill>
        <p:spPr>
          <a:xfrm>
            <a:off x="8482025" y="3060000"/>
            <a:ext cx="818587" cy="720000"/>
          </a:xfrm>
          <a:prstGeom prst="rect">
            <a:avLst/>
          </a:prstGeom>
        </p:spPr>
      </p:pic>
      <p:pic>
        <p:nvPicPr>
          <p:cNvPr id="30" name="1610_Tittellogo" descr="kongsberg_logo_main_full_col.png" hidden="1"/>
          <p:cNvPicPr>
            <a:picLocks/>
          </p:cNvPicPr>
          <p:nvPr userDrawn="1"/>
        </p:nvPicPr>
        <p:blipFill>
          <a:blip r:embed="rId5" cstate="print"/>
          <a:stretch>
            <a:fillRect/>
          </a:stretch>
        </p:blipFill>
        <p:spPr>
          <a:xfrm>
            <a:off x="8923210" y="3088800"/>
            <a:ext cx="654870" cy="691200"/>
          </a:xfrm>
          <a:prstGeom prst="rect">
            <a:avLst/>
          </a:prstGeom>
        </p:spPr>
      </p:pic>
      <p:sp>
        <p:nvSpPr>
          <p:cNvPr id="12" name="conf"/>
          <p:cNvSpPr txBox="1"/>
          <p:nvPr userDrawn="1"/>
        </p:nvSpPr>
        <p:spPr>
          <a:xfrm>
            <a:off x="3709" y="669437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3499866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Title slide 1">
    <p:bg>
      <p:bgPr>
        <a:solidFill>
          <a:schemeClr val="bg1"/>
        </a:solidFill>
        <a:effectLst/>
      </p:bgPr>
    </p:bg>
    <p:spTree>
      <p:nvGrpSpPr>
        <p:cNvPr id="1" name=""/>
        <p:cNvGrpSpPr/>
        <p:nvPr/>
      </p:nvGrpSpPr>
      <p:grpSpPr>
        <a:xfrm>
          <a:off x="0" y="0"/>
          <a:ext cx="0" cy="0"/>
          <a:chOff x="0" y="0"/>
          <a:chExt cx="0" cy="0"/>
        </a:xfrm>
      </p:grpSpPr>
      <p:pic>
        <p:nvPicPr>
          <p:cNvPr id="13" name="43_Foto" descr="kongsberg_ppt_04.010.jpg"/>
          <p:cNvPicPr>
            <a:picLocks noChangeAspect="1"/>
          </p:cNvPicPr>
          <p:nvPr userDrawn="1"/>
        </p:nvPicPr>
        <p:blipFill>
          <a:blip r:embed="rId2" cstate="print"/>
          <a:stretch>
            <a:fillRect/>
          </a:stretch>
        </p:blipFill>
        <p:spPr>
          <a:xfrm>
            <a:off x="0" y="0"/>
            <a:ext cx="9906000" cy="6858000"/>
          </a:xfrm>
          <a:prstGeom prst="rect">
            <a:avLst/>
          </a:prstGeom>
        </p:spPr>
      </p:pic>
      <p:pic>
        <p:nvPicPr>
          <p:cNvPr id="16" name="1610_Foto" descr="1.jpg" hidden="1"/>
          <p:cNvPicPr>
            <a:picLocks noChangeAspect="1"/>
          </p:cNvPicPr>
          <p:nvPr userDrawn="1"/>
        </p:nvPicPr>
        <p:blipFill>
          <a:blip r:embed="rId3" cstate="print"/>
          <a:stretch>
            <a:fillRect/>
          </a:stretch>
        </p:blipFill>
        <p:spPr>
          <a:xfrm>
            <a:off x="3302" y="1835"/>
            <a:ext cx="9899396" cy="6854344"/>
          </a:xfrm>
          <a:prstGeom prst="rect">
            <a:avLst/>
          </a:prstGeom>
        </p:spPr>
      </p:pic>
      <p:pic>
        <p:nvPicPr>
          <p:cNvPr id="15" name="1610_Mønster" descr="1610_mønster1.png" hidden="1"/>
          <p:cNvPicPr>
            <a:picLocks noChangeAspect="1"/>
          </p:cNvPicPr>
          <p:nvPr userDrawn="1"/>
        </p:nvPicPr>
        <p:blipFill>
          <a:blip r:embed="rId4" cstate="print"/>
          <a:stretch>
            <a:fillRect/>
          </a:stretch>
        </p:blipFill>
        <p:spPr>
          <a:xfrm>
            <a:off x="3718" y="2112"/>
            <a:ext cx="9898577" cy="6853776"/>
          </a:xfrm>
          <a:prstGeom prst="rect">
            <a:avLst/>
          </a:prstGeom>
        </p:spPr>
      </p:pic>
      <p:pic>
        <p:nvPicPr>
          <p:cNvPr id="12" name="43_Mønster" descr="43_mønster_1.png"/>
          <p:cNvPicPr>
            <a:picLocks noChangeAspect="1"/>
          </p:cNvPicPr>
          <p:nvPr userDrawn="1"/>
        </p:nvPicPr>
        <p:blipFill>
          <a:blip r:embed="rId5" cstate="print"/>
          <a:stretch>
            <a:fillRect/>
          </a:stretch>
        </p:blipFill>
        <p:spPr>
          <a:xfrm>
            <a:off x="411" y="294"/>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04" y="0"/>
            <a:ext cx="9903065" cy="6858000"/>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49"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8" name="43_Tittellogo" descr="kongsberg_logo_main_full_col.png"/>
          <p:cNvPicPr>
            <a:picLocks noChangeAspect="1"/>
          </p:cNvPicPr>
          <p:nvPr userDrawn="1"/>
        </p:nvPicPr>
        <p:blipFill>
          <a:blip r:embed="rId8" cstate="print"/>
          <a:stretch>
            <a:fillRect/>
          </a:stretch>
        </p:blipFill>
        <p:spPr>
          <a:xfrm>
            <a:off x="8482025" y="3060000"/>
            <a:ext cx="818587" cy="720000"/>
          </a:xfrm>
          <a:prstGeom prst="rect">
            <a:avLst/>
          </a:prstGeom>
        </p:spPr>
      </p:pic>
      <p:pic>
        <p:nvPicPr>
          <p:cNvPr id="20" name="169_Tittellogo" descr="kongsberg_logo_main_full_col.png" hidden="1"/>
          <p:cNvPicPr>
            <a:picLocks/>
          </p:cNvPicPr>
          <p:nvPr userDrawn="1"/>
        </p:nvPicPr>
        <p:blipFill>
          <a:blip r:embed="rId8" cstate="print"/>
          <a:stretch>
            <a:fillRect/>
          </a:stretch>
        </p:blipFill>
        <p:spPr>
          <a:xfrm>
            <a:off x="8923200" y="3048000"/>
            <a:ext cx="655200" cy="763200"/>
          </a:xfrm>
          <a:prstGeom prst="rect">
            <a:avLst/>
          </a:prstGeom>
        </p:spPr>
      </p:pic>
      <p:pic>
        <p:nvPicPr>
          <p:cNvPr id="21" name="1610_Tittellogo" descr="kongsberg_logo_main_full_col.png" hidden="1"/>
          <p:cNvPicPr>
            <a:picLocks/>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7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5953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type="title" preserve="1">
  <p:cSld name="Title slide 2">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906000" cy="6858000"/>
          </a:xfrm>
          <a:prstGeom prst="rect">
            <a:avLst/>
          </a:prstGeom>
        </p:spPr>
      </p:pic>
      <p:pic>
        <p:nvPicPr>
          <p:cNvPr id="10" name="169_Foto" descr="1.jpg" hidden="1"/>
          <p:cNvPicPr>
            <a:picLocks noChangeAspect="1"/>
          </p:cNvPicPr>
          <p:nvPr userDrawn="1"/>
        </p:nvPicPr>
        <p:blipFill>
          <a:blip r:embed="rId3" cstate="print"/>
          <a:stretch>
            <a:fillRect/>
          </a:stretch>
        </p:blipFill>
        <p:spPr>
          <a:xfrm>
            <a:off x="1505" y="13"/>
            <a:ext cx="9903063" cy="6857999"/>
          </a:xfrm>
          <a:prstGeom prst="rect">
            <a:avLst/>
          </a:prstGeom>
        </p:spPr>
      </p:pic>
      <p:pic>
        <p:nvPicPr>
          <p:cNvPr id="9" name="169_Mønster" descr="169_mønster1.png" hidden="1"/>
          <p:cNvPicPr>
            <a:picLocks noChangeAspect="1"/>
          </p:cNvPicPr>
          <p:nvPr userDrawn="1"/>
        </p:nvPicPr>
        <p:blipFill>
          <a:blip r:embed="rId4" cstate="print"/>
          <a:stretch>
            <a:fillRect/>
          </a:stretch>
        </p:blipFill>
        <p:spPr>
          <a:xfrm>
            <a:off x="-769" y="2112"/>
            <a:ext cx="9903065" cy="6858000"/>
          </a:xfrm>
          <a:prstGeom prst="rect">
            <a:avLst/>
          </a:prstGeom>
        </p:spPr>
      </p:pic>
      <p:pic>
        <p:nvPicPr>
          <p:cNvPr id="15" name="1610_Foto" descr="1.jpg" hidden="1"/>
          <p:cNvPicPr>
            <a:picLocks noChangeAspect="1"/>
          </p:cNvPicPr>
          <p:nvPr userDrawn="1"/>
        </p:nvPicPr>
        <p:blipFill>
          <a:blip r:embed="rId5" cstate="print"/>
          <a:stretch>
            <a:fillRect/>
          </a:stretch>
        </p:blipFill>
        <p:spPr>
          <a:xfrm>
            <a:off x="3302" y="1841"/>
            <a:ext cx="9899396" cy="6854341"/>
          </a:xfrm>
          <a:prstGeom prst="rect">
            <a:avLst/>
          </a:prstGeom>
        </p:spPr>
      </p:pic>
      <p:pic>
        <p:nvPicPr>
          <p:cNvPr id="13" name="1610_Mønster" descr="1610_mønster1.png" hidden="1"/>
          <p:cNvPicPr>
            <a:picLocks noChangeAspect="1"/>
          </p:cNvPicPr>
          <p:nvPr userDrawn="1"/>
        </p:nvPicPr>
        <p:blipFill>
          <a:blip r:embed="rId6" cstate="print"/>
          <a:stretch>
            <a:fillRect/>
          </a:stretch>
        </p:blipFill>
        <p:spPr>
          <a:xfrm>
            <a:off x="3718" y="2112"/>
            <a:ext cx="9898577" cy="6853776"/>
          </a:xfrm>
          <a:prstGeom prst="rect">
            <a:avLst/>
          </a:prstGeom>
        </p:spPr>
      </p:pic>
      <p:pic>
        <p:nvPicPr>
          <p:cNvPr id="11" name="43_Mønster" descr="43_mønster_1.png"/>
          <p:cNvPicPr>
            <a:picLocks noChangeAspect="1"/>
          </p:cNvPicPr>
          <p:nvPr userDrawn="1"/>
        </p:nvPicPr>
        <p:blipFill>
          <a:blip r:embed="rId7" cstate="print"/>
          <a:stretch>
            <a:fillRect/>
          </a:stretch>
        </p:blipFill>
        <p:spPr>
          <a:xfrm>
            <a:off x="6" y="294"/>
            <a:ext cx="9905182" cy="6857435"/>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bg1"/>
                </a:solidFill>
              </a:defRPr>
            </a:lvl1pPr>
          </a:lstStyle>
          <a:p>
            <a:r>
              <a:rPr lang="en-GB" dirty="0" smtClean="0"/>
              <a:t>Click to add title</a:t>
            </a:r>
            <a:endParaRPr lang="en-GB" dirty="0"/>
          </a:p>
        </p:txBody>
      </p:sp>
      <p:sp>
        <p:nvSpPr>
          <p:cNvPr id="3" name="T1"/>
          <p:cNvSpPr>
            <a:spLocks noGrp="1"/>
          </p:cNvSpPr>
          <p:nvPr>
            <p:ph type="subTitle" idx="1" hasCustomPrompt="1"/>
          </p:nvPr>
        </p:nvSpPr>
        <p:spPr>
          <a:xfrm>
            <a:off x="975000" y="1995716"/>
            <a:ext cx="8420100" cy="478800"/>
          </a:xfrm>
        </p:spPr>
        <p:txBody>
          <a:bodyPr lIns="0" tIns="0" rIns="0" bIns="0" anchor="t" anchorCtr="0">
            <a:noAutofit/>
          </a:bodyPr>
          <a:lstStyle>
            <a:lvl1pPr marL="0" indent="0" algn="l">
              <a:buNone/>
              <a:defRPr sz="1800" b="1">
                <a:solidFill>
                  <a:schemeClr val="bg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6"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0"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4" name="43_Tittellogo" descr="kongsberg_logo_main_white_wmark.png"/>
          <p:cNvPicPr>
            <a:picLocks noChangeAspect="1"/>
          </p:cNvPicPr>
          <p:nvPr userDrawn="1"/>
        </p:nvPicPr>
        <p:blipFill>
          <a:blip r:embed="rId8" cstate="print"/>
          <a:stretch>
            <a:fillRect/>
          </a:stretch>
        </p:blipFill>
        <p:spPr>
          <a:xfrm>
            <a:off x="8482025" y="3060000"/>
            <a:ext cx="818587" cy="720000"/>
          </a:xfrm>
          <a:prstGeom prst="rect">
            <a:avLst/>
          </a:prstGeom>
        </p:spPr>
      </p:pic>
      <p:sp>
        <p:nvSpPr>
          <p:cNvPr id="17" name="conf"/>
          <p:cNvSpPr txBox="1"/>
          <p:nvPr userDrawn="1"/>
        </p:nvSpPr>
        <p:spPr>
          <a:xfrm>
            <a:off x="3709" y="669437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257758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title" preserve="1">
  <p:cSld name="Title slide 3">
    <p:bg>
      <p:bgPr>
        <a:solidFill>
          <a:schemeClr val="bg1"/>
        </a:solidFill>
        <a:effectLst/>
      </p:bgPr>
    </p:bg>
    <p:spTree>
      <p:nvGrpSpPr>
        <p:cNvPr id="1" name=""/>
        <p:cNvGrpSpPr/>
        <p:nvPr/>
      </p:nvGrpSpPr>
      <p:grpSpPr>
        <a:xfrm>
          <a:off x="0" y="0"/>
          <a:ext cx="0" cy="0"/>
          <a:chOff x="0" y="0"/>
          <a:chExt cx="0" cy="0"/>
        </a:xfrm>
      </p:grpSpPr>
      <p:pic>
        <p:nvPicPr>
          <p:cNvPr id="20" name="1610_Foto" descr="1.jpg" hidden="1"/>
          <p:cNvPicPr>
            <a:picLocks noChangeAspect="1"/>
          </p:cNvPicPr>
          <p:nvPr userDrawn="1"/>
        </p:nvPicPr>
        <p:blipFill>
          <a:blip r:embed="rId2" cstate="print"/>
          <a:stretch>
            <a:fillRect/>
          </a:stretch>
        </p:blipFill>
        <p:spPr>
          <a:xfrm>
            <a:off x="3302" y="1841"/>
            <a:ext cx="9899396" cy="6854341"/>
          </a:xfrm>
          <a:prstGeom prst="rect">
            <a:avLst/>
          </a:prstGeom>
        </p:spPr>
      </p:pic>
      <p:pic>
        <p:nvPicPr>
          <p:cNvPr id="16"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3"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2" name="43_Mønster" descr="43_mønster_1.png"/>
          <p:cNvPicPr>
            <a:picLocks noChangeAspect="1"/>
          </p:cNvPicPr>
          <p:nvPr userDrawn="1"/>
        </p:nvPicPr>
        <p:blipFill>
          <a:blip r:embed="rId5" cstate="print"/>
          <a:stretch>
            <a:fillRect/>
          </a:stretch>
        </p:blipFill>
        <p:spPr>
          <a:xfrm>
            <a:off x="411" y="294"/>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04" y="13"/>
            <a:ext cx="9903065"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49"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2"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4"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pic>
        <p:nvPicPr>
          <p:cNvPr id="17" name="43_Tittellogo" descr="kongsberg_logo_main_full_col.png"/>
          <p:cNvPicPr>
            <a:picLocks noChangeAspect="1"/>
          </p:cNvPicPr>
          <p:nvPr userDrawn="1"/>
        </p:nvPicPr>
        <p:blipFill>
          <a:blip r:embed="rId9" cstate="print"/>
          <a:stretch>
            <a:fillRect/>
          </a:stretch>
        </p:blipFill>
        <p:spPr>
          <a:xfrm>
            <a:off x="8482025" y="3060000"/>
            <a:ext cx="818587" cy="720000"/>
          </a:xfrm>
          <a:prstGeom prst="rect">
            <a:avLst/>
          </a:prstGeom>
        </p:spPr>
      </p:pic>
      <p:sp>
        <p:nvSpPr>
          <p:cNvPr id="14" name="conf"/>
          <p:cNvSpPr txBox="1"/>
          <p:nvPr userDrawn="1"/>
        </p:nvSpPr>
        <p:spPr>
          <a:xfrm>
            <a:off x="3709" y="669437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352697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itle" preserve="1">
  <p:cSld name="Title slide 4">
    <p:bg>
      <p:bgPr>
        <a:solidFill>
          <a:schemeClr val="bg1"/>
        </a:solidFill>
        <a:effectLst/>
      </p:bgPr>
    </p:bg>
    <p:spTree>
      <p:nvGrpSpPr>
        <p:cNvPr id="1" name=""/>
        <p:cNvGrpSpPr/>
        <p:nvPr/>
      </p:nvGrpSpPr>
      <p:grpSpPr>
        <a:xfrm>
          <a:off x="0" y="0"/>
          <a:ext cx="0" cy="0"/>
          <a:chOff x="0" y="0"/>
          <a:chExt cx="0" cy="0"/>
        </a:xfrm>
      </p:grpSpPr>
      <p:pic>
        <p:nvPicPr>
          <p:cNvPr id="15" name="1610_Foto" descr="1.jpg" hidden="1"/>
          <p:cNvPicPr>
            <a:picLocks noChangeAspect="1"/>
          </p:cNvPicPr>
          <p:nvPr userDrawn="1"/>
        </p:nvPicPr>
        <p:blipFill>
          <a:blip r:embed="rId2" cstate="print"/>
          <a:stretch>
            <a:fillRect/>
          </a:stretch>
        </p:blipFill>
        <p:spPr>
          <a:xfrm>
            <a:off x="3302" y="1841"/>
            <a:ext cx="9899396" cy="6854341"/>
          </a:xfrm>
          <a:prstGeom prst="rect">
            <a:avLst/>
          </a:prstGeom>
        </p:spPr>
      </p:pic>
      <p:pic>
        <p:nvPicPr>
          <p:cNvPr id="13"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4"/>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05" y="13"/>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11"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20" name="169_Tittellogo" descr="kongsberg_logo_main_white_wmark.png" hidden="1"/>
          <p:cNvPicPr>
            <a:picLocks noChangeAspect="1"/>
          </p:cNvPicPr>
          <p:nvPr userDrawn="1"/>
        </p:nvPicPr>
        <p:blipFill>
          <a:blip r:embed="rId8" cstate="print"/>
          <a:stretch>
            <a:fillRect/>
          </a:stretch>
        </p:blipFill>
        <p:spPr>
          <a:xfrm>
            <a:off x="8923210" y="3048000"/>
            <a:ext cx="654870" cy="768000"/>
          </a:xfrm>
          <a:prstGeom prst="rect">
            <a:avLst/>
          </a:prstGeom>
        </p:spPr>
      </p:pic>
      <p:pic>
        <p:nvPicPr>
          <p:cNvPr id="21" name="43_Tittellogo" descr="kongsberg_logo_main_white_wmark.png"/>
          <p:cNvPicPr>
            <a:picLocks noChangeAspect="1"/>
          </p:cNvPicPr>
          <p:nvPr userDrawn="1"/>
        </p:nvPicPr>
        <p:blipFill>
          <a:blip r:embed="rId8" cstate="print"/>
          <a:stretch>
            <a:fillRect/>
          </a:stretch>
        </p:blipFill>
        <p:spPr>
          <a:xfrm>
            <a:off x="8482025" y="3060000"/>
            <a:ext cx="818587" cy="720000"/>
          </a:xfrm>
          <a:prstGeom prst="rect">
            <a:avLst/>
          </a:prstGeom>
        </p:spPr>
      </p:pic>
      <p:pic>
        <p:nvPicPr>
          <p:cNvPr id="22" name="1610_Tittellogo" descr="kongsberg_logo_main_white_wmark.png" hidden="1"/>
          <p:cNvPicPr>
            <a:picLocks noChangeAspect="1"/>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7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94760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itle" preserve="1">
  <p:cSld name="Title slide 5">
    <p:bg>
      <p:bgPr>
        <a:solidFill>
          <a:schemeClr val="bg1"/>
        </a:solidFill>
        <a:effectLst/>
      </p:bgPr>
    </p:bg>
    <p:spTree>
      <p:nvGrpSpPr>
        <p:cNvPr id="1" name=""/>
        <p:cNvGrpSpPr/>
        <p:nvPr/>
      </p:nvGrpSpPr>
      <p:grpSpPr>
        <a:xfrm>
          <a:off x="0" y="0"/>
          <a:ext cx="0" cy="0"/>
          <a:chOff x="0" y="0"/>
          <a:chExt cx="0" cy="0"/>
        </a:xfrm>
      </p:grpSpPr>
      <p:pic>
        <p:nvPicPr>
          <p:cNvPr id="21" name="1610_Foto" descr="1.jpg" hidden="1"/>
          <p:cNvPicPr>
            <a:picLocks noChangeAspect="1"/>
          </p:cNvPicPr>
          <p:nvPr userDrawn="1"/>
        </p:nvPicPr>
        <p:blipFill>
          <a:blip r:embed="rId2" cstate="print"/>
          <a:stretch>
            <a:fillRect/>
          </a:stretch>
        </p:blipFill>
        <p:spPr>
          <a:xfrm>
            <a:off x="3302" y="1841"/>
            <a:ext cx="9899396" cy="6854341"/>
          </a:xfrm>
          <a:prstGeom prst="rect">
            <a:avLst/>
          </a:prstGeom>
        </p:spPr>
      </p:pic>
      <p:pic>
        <p:nvPicPr>
          <p:cNvPr id="20" name="1610_Mønster" descr="1610_mønster1.png" hidden="1"/>
          <p:cNvPicPr>
            <a:picLocks noChangeAspect="1"/>
          </p:cNvPicPr>
          <p:nvPr userDrawn="1"/>
        </p:nvPicPr>
        <p:blipFill>
          <a:blip r:embed="rId3" cstate="print"/>
          <a:stretch>
            <a:fillRect/>
          </a:stretch>
        </p:blipFill>
        <p:spPr>
          <a:xfrm>
            <a:off x="3718" y="2112"/>
            <a:ext cx="9898577" cy="6853776"/>
          </a:xfrm>
          <a:prstGeom prst="rect">
            <a:avLst/>
          </a:prstGeom>
        </p:spPr>
      </p:pic>
      <p:pic>
        <p:nvPicPr>
          <p:cNvPr id="12" name="43_Foto" descr="kongsberg_ppt_04.010.jpg"/>
          <p:cNvPicPr>
            <a:picLocks noChangeAspect="1"/>
          </p:cNvPicPr>
          <p:nvPr userDrawn="1"/>
        </p:nvPicPr>
        <p:blipFill>
          <a:blip r:embed="rId4" cstate="print"/>
          <a:stretch>
            <a:fillRect/>
          </a:stretch>
        </p:blipFill>
        <p:spPr>
          <a:xfrm>
            <a:off x="0" y="0"/>
            <a:ext cx="9906000" cy="6858000"/>
          </a:xfrm>
          <a:prstGeom prst="rect">
            <a:avLst/>
          </a:prstGeom>
        </p:spPr>
      </p:pic>
      <p:pic>
        <p:nvPicPr>
          <p:cNvPr id="11" name="43_Mønster" descr="43_mønster_1.png"/>
          <p:cNvPicPr>
            <a:picLocks noChangeAspect="1"/>
          </p:cNvPicPr>
          <p:nvPr userDrawn="1"/>
        </p:nvPicPr>
        <p:blipFill>
          <a:blip r:embed="rId5" cstate="print"/>
          <a:stretch>
            <a:fillRect/>
          </a:stretch>
        </p:blipFill>
        <p:spPr>
          <a:xfrm>
            <a:off x="411" y="294"/>
            <a:ext cx="9905182" cy="6857435"/>
          </a:xfrm>
          <a:prstGeom prst="rect">
            <a:avLst/>
          </a:prstGeom>
        </p:spPr>
      </p:pic>
      <p:pic>
        <p:nvPicPr>
          <p:cNvPr id="10" name="169_Foto" descr="1.jpg" hidden="1"/>
          <p:cNvPicPr>
            <a:picLocks noChangeAspect="1"/>
          </p:cNvPicPr>
          <p:nvPr userDrawn="1"/>
        </p:nvPicPr>
        <p:blipFill>
          <a:blip r:embed="rId6" cstate="print"/>
          <a:stretch>
            <a:fillRect/>
          </a:stretch>
        </p:blipFill>
        <p:spPr>
          <a:xfrm>
            <a:off x="1505" y="13"/>
            <a:ext cx="9903063" cy="6857999"/>
          </a:xfrm>
          <a:prstGeom prst="rect">
            <a:avLst/>
          </a:prstGeom>
        </p:spPr>
      </p:pic>
      <p:pic>
        <p:nvPicPr>
          <p:cNvPr id="9" name="169_Mønster" descr="169_mønster1.png" hidden="1"/>
          <p:cNvPicPr>
            <a:picLocks noChangeAspect="1"/>
          </p:cNvPicPr>
          <p:nvPr userDrawn="1"/>
        </p:nvPicPr>
        <p:blipFill>
          <a:blip r:embed="rId7" cstate="print"/>
          <a:stretch>
            <a:fillRect/>
          </a:stretch>
        </p:blipFill>
        <p:spPr>
          <a:xfrm>
            <a:off x="2949" y="0"/>
            <a:ext cx="9903065" cy="6858000"/>
          </a:xfrm>
          <a:prstGeom prst="rect">
            <a:avLst/>
          </a:prstGeom>
        </p:spPr>
      </p:pic>
      <p:sp>
        <p:nvSpPr>
          <p:cNvPr id="2" name="T1"/>
          <p:cNvSpPr>
            <a:spLocks noGrp="1"/>
          </p:cNvSpPr>
          <p:nvPr>
            <p:ph type="ctrTitle" hasCustomPrompt="1"/>
          </p:nvPr>
        </p:nvSpPr>
        <p:spPr>
          <a:xfrm>
            <a:off x="975000" y="1414637"/>
            <a:ext cx="8420100" cy="478800"/>
          </a:xfrm>
        </p:spPr>
        <p:txBody>
          <a:bodyPr lIns="0" tIns="0" rIns="0" bIns="0" anchor="t" anchorCtr="0">
            <a:noAutofit/>
          </a:bodyPr>
          <a:lstStyle>
            <a:lvl1pPr algn="l">
              <a:defRPr sz="2800" b="1">
                <a:solidFill>
                  <a:schemeClr val="tx1"/>
                </a:solidFill>
              </a:defRPr>
            </a:lvl1pPr>
          </a:lstStyle>
          <a:p>
            <a:r>
              <a:rPr lang="en-GB" dirty="0" smtClean="0"/>
              <a:t>Click to add title</a:t>
            </a:r>
            <a:endParaRPr lang="en-GB" dirty="0"/>
          </a:p>
        </p:txBody>
      </p:sp>
      <p:sp>
        <p:nvSpPr>
          <p:cNvPr id="3" name="T2"/>
          <p:cNvSpPr>
            <a:spLocks noGrp="1"/>
          </p:cNvSpPr>
          <p:nvPr>
            <p:ph type="subTitle" idx="1" hasCustomPrompt="1"/>
          </p:nvPr>
        </p:nvSpPr>
        <p:spPr>
          <a:xfrm>
            <a:off x="975000" y="1897037"/>
            <a:ext cx="8420100" cy="309600"/>
          </a:xfrm>
        </p:spPr>
        <p:txBody>
          <a:bodyPr lIns="0" tIns="0" rIns="0" bIns="0" anchor="t" anchorCtr="0">
            <a:noAutofit/>
          </a:bodyPr>
          <a:lstStyle>
            <a:lvl1pPr marL="0" indent="0" algn="l">
              <a:buNone/>
              <a:defRPr sz="1800" b="1">
                <a:solidFill>
                  <a:schemeClr val="tx1"/>
                </a:solidFill>
              </a:defRPr>
            </a:lvl1pPr>
            <a:lvl2pPr marL="457124"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7" indent="0" algn="ctr">
              <a:buNone/>
              <a:defRPr>
                <a:solidFill>
                  <a:schemeClr val="tx1">
                    <a:tint val="75000"/>
                  </a:schemeClr>
                </a:solidFill>
              </a:defRPr>
            </a:lvl5pPr>
            <a:lvl6pPr marL="2285622" indent="0" algn="ctr">
              <a:buNone/>
              <a:defRPr>
                <a:solidFill>
                  <a:schemeClr val="tx1">
                    <a:tint val="75000"/>
                  </a:schemeClr>
                </a:solidFill>
              </a:defRPr>
            </a:lvl6pPr>
            <a:lvl7pPr marL="2742746" indent="0" algn="ctr">
              <a:buNone/>
              <a:defRPr>
                <a:solidFill>
                  <a:schemeClr val="tx1">
                    <a:tint val="75000"/>
                  </a:schemeClr>
                </a:solidFill>
              </a:defRPr>
            </a:lvl7pPr>
            <a:lvl8pPr marL="3199871" indent="0" algn="ctr">
              <a:buNone/>
              <a:defRPr>
                <a:solidFill>
                  <a:schemeClr val="tx1">
                    <a:tint val="75000"/>
                  </a:schemeClr>
                </a:solidFill>
              </a:defRPr>
            </a:lvl8pPr>
            <a:lvl9pPr marL="3656995" indent="0" algn="ctr">
              <a:buNone/>
              <a:defRPr>
                <a:solidFill>
                  <a:schemeClr val="tx1">
                    <a:tint val="75000"/>
                  </a:schemeClr>
                </a:solidFill>
              </a:defRPr>
            </a:lvl9pPr>
          </a:lstStyle>
          <a:p>
            <a:r>
              <a:rPr lang="en-GB" dirty="0" smtClean="0"/>
              <a:t>Click to add subtitle</a:t>
            </a:r>
            <a:endParaRPr lang="en-GB" dirty="0"/>
          </a:p>
        </p:txBody>
      </p:sp>
      <p:pic>
        <p:nvPicPr>
          <p:cNvPr id="18" name="43_Tittellogo" descr="kongsberg_logo_main_full_col.png"/>
          <p:cNvPicPr>
            <a:picLocks noChangeAspect="1"/>
          </p:cNvPicPr>
          <p:nvPr userDrawn="1"/>
        </p:nvPicPr>
        <p:blipFill>
          <a:blip r:embed="rId8" cstate="print"/>
          <a:stretch>
            <a:fillRect/>
          </a:stretch>
        </p:blipFill>
        <p:spPr>
          <a:xfrm>
            <a:off x="8482025" y="3060000"/>
            <a:ext cx="818587" cy="720000"/>
          </a:xfrm>
          <a:prstGeom prst="rect">
            <a:avLst/>
          </a:prstGeom>
        </p:spPr>
      </p:pic>
      <p:pic>
        <p:nvPicPr>
          <p:cNvPr id="22" name="169_Tittellogo" descr="kongsberg_logo_main_full_col.png" hidden="1"/>
          <p:cNvPicPr>
            <a:picLocks/>
          </p:cNvPicPr>
          <p:nvPr userDrawn="1"/>
        </p:nvPicPr>
        <p:blipFill>
          <a:blip r:embed="rId8" cstate="print"/>
          <a:stretch>
            <a:fillRect/>
          </a:stretch>
        </p:blipFill>
        <p:spPr>
          <a:xfrm>
            <a:off x="8923200" y="3048000"/>
            <a:ext cx="655200" cy="763200"/>
          </a:xfrm>
          <a:prstGeom prst="rect">
            <a:avLst/>
          </a:prstGeom>
        </p:spPr>
      </p:pic>
      <p:pic>
        <p:nvPicPr>
          <p:cNvPr id="23" name="1610_Tittellogo" descr="kongsberg_logo_main_full_col.png" hidden="1"/>
          <p:cNvPicPr>
            <a:picLocks/>
          </p:cNvPicPr>
          <p:nvPr userDrawn="1"/>
        </p:nvPicPr>
        <p:blipFill>
          <a:blip r:embed="rId8" cstate="print"/>
          <a:stretch>
            <a:fillRect/>
          </a:stretch>
        </p:blipFill>
        <p:spPr>
          <a:xfrm>
            <a:off x="8923210" y="3088800"/>
            <a:ext cx="654870" cy="691200"/>
          </a:xfrm>
          <a:prstGeom prst="rect">
            <a:avLst/>
          </a:prstGeom>
        </p:spPr>
      </p:pic>
      <p:sp>
        <p:nvSpPr>
          <p:cNvPr id="14" name="conf"/>
          <p:cNvSpPr txBox="1"/>
          <p:nvPr userDrawn="1"/>
        </p:nvSpPr>
        <p:spPr>
          <a:xfrm>
            <a:off x="3709" y="6694370"/>
            <a:ext cx="9906000" cy="161583"/>
          </a:xfrm>
          <a:prstGeom prst="rect">
            <a:avLst/>
          </a:prstGeom>
          <a:solidFill>
            <a:schemeClr val="bg1"/>
          </a:solidFill>
        </p:spPr>
        <p:txBody>
          <a:bodyPr wrap="square" lIns="36000" rIns="36000" rtlCol="0">
            <a:spAutoFit/>
          </a:bodyPr>
          <a:lstStyle/>
          <a:p>
            <a:pPr algn="l" defTabSz="914249" fontAlgn="auto">
              <a:spcBef>
                <a:spcPts val="0"/>
              </a:spcBef>
              <a:spcAft>
                <a:spcPts val="0"/>
              </a:spcAft>
            </a:pPr>
            <a:r>
              <a:rPr lang="en-GB" sz="450" b="1" dirty="0" smtClean="0">
                <a:solidFill>
                  <a:prstClr val="black"/>
                </a:solidFill>
                <a:latin typeface="Arial"/>
              </a:rPr>
              <a:t>KONGSBERG PROPRIETARY:</a:t>
            </a:r>
            <a:r>
              <a:rPr lang="en-GB" sz="450" dirty="0" smtClean="0">
                <a:solidFill>
                  <a:prstClr val="black"/>
                </a:solidFill>
                <a:latin typeface="Arial"/>
              </a:rPr>
              <a:t> This document contains KONGSBERG information which is proprietary and confidential. Any disclosure, copying, distribution or use is prohibited if not otherwise explicitly agreed with KONGSBERG in writing. Any authorised reproduction in whole or in part, must include this legend. © 2013 KONGSBERG – All rights reserved.</a:t>
            </a:r>
            <a:endParaRPr lang="en-GB" sz="450" dirty="0">
              <a:solidFill>
                <a:prstClr val="black"/>
              </a:solidFill>
              <a:latin typeface="Arial"/>
            </a:endParaRPr>
          </a:p>
        </p:txBody>
      </p:sp>
    </p:spTree>
    <p:extLst>
      <p:ext uri="{BB962C8B-B14F-4D97-AF65-F5344CB8AC3E}">
        <p14:creationId xmlns:p14="http://schemas.microsoft.com/office/powerpoint/2010/main" val="170468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41" Type="http://schemas.openxmlformats.org/officeDocument/2006/relationships/slideLayout" Target="../slideLayouts/slideLayout87.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48"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slideLayout" Target="../slideLayouts/slideLayout131.xml"/><Relationship Id="rId3" Type="http://schemas.openxmlformats.org/officeDocument/2006/relationships/slideLayout" Target="../slideLayouts/slideLayout95.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42" Type="http://schemas.openxmlformats.org/officeDocument/2006/relationships/slideLayout" Target="../slideLayouts/slideLayout134.xml"/><Relationship Id="rId47" Type="http://schemas.openxmlformats.org/officeDocument/2006/relationships/theme" Target="../theme/theme3.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 Id="rId46" Type="http://schemas.openxmlformats.org/officeDocument/2006/relationships/slideLayout" Target="../slideLayouts/slideLayout138.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29" Type="http://schemas.openxmlformats.org/officeDocument/2006/relationships/slideLayout" Target="../slideLayouts/slideLayout121.xml"/><Relationship Id="rId41" Type="http://schemas.openxmlformats.org/officeDocument/2006/relationships/slideLayout" Target="../slideLayouts/slideLayout133.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40" Type="http://schemas.openxmlformats.org/officeDocument/2006/relationships/slideLayout" Target="../slideLayouts/slideLayout132.xml"/><Relationship Id="rId45" Type="http://schemas.openxmlformats.org/officeDocument/2006/relationships/slideLayout" Target="../slideLayouts/slideLayout137.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31" Type="http://schemas.openxmlformats.org/officeDocument/2006/relationships/slideLayout" Target="../slideLayouts/slideLayout123.xml"/><Relationship Id="rId44" Type="http://schemas.openxmlformats.org/officeDocument/2006/relationships/slideLayout" Target="../slideLayouts/slideLayout136.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43" Type="http://schemas.openxmlformats.org/officeDocument/2006/relationships/slideLayout" Target="../slideLayouts/slideLayout135.xml"/><Relationship Id="rId48"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9" Type="http://schemas.openxmlformats.org/officeDocument/2006/relationships/slideLayout" Target="../slideLayouts/slideLayout177.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34" Type="http://schemas.openxmlformats.org/officeDocument/2006/relationships/slideLayout" Target="../slideLayouts/slideLayout172.xml"/><Relationship Id="rId42" Type="http://schemas.openxmlformats.org/officeDocument/2006/relationships/slideLayout" Target="../slideLayouts/slideLayout180.xml"/><Relationship Id="rId47" Type="http://schemas.openxmlformats.org/officeDocument/2006/relationships/theme" Target="../theme/theme4.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slideLayout" Target="../slideLayouts/slideLayout176.xml"/><Relationship Id="rId46" Type="http://schemas.openxmlformats.org/officeDocument/2006/relationships/slideLayout" Target="../slideLayouts/slideLayout184.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29" Type="http://schemas.openxmlformats.org/officeDocument/2006/relationships/slideLayout" Target="../slideLayouts/slideLayout167.xml"/><Relationship Id="rId41" Type="http://schemas.openxmlformats.org/officeDocument/2006/relationships/slideLayout" Target="../slideLayouts/slideLayout179.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slideLayout" Target="../slideLayouts/slideLayout175.xml"/><Relationship Id="rId40" Type="http://schemas.openxmlformats.org/officeDocument/2006/relationships/slideLayout" Target="../slideLayouts/slideLayout178.xml"/><Relationship Id="rId45" Type="http://schemas.openxmlformats.org/officeDocument/2006/relationships/slideLayout" Target="../slideLayouts/slideLayout183.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4" Type="http://schemas.openxmlformats.org/officeDocument/2006/relationships/slideLayout" Target="../slideLayouts/slideLayout182.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 Id="rId43" Type="http://schemas.openxmlformats.org/officeDocument/2006/relationships/slideLayout" Target="../slideLayouts/slideLayout181.xml"/><Relationship Id="rId48"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39" Type="http://schemas.openxmlformats.org/officeDocument/2006/relationships/slideLayout" Target="../slideLayouts/slideLayout223.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34" Type="http://schemas.openxmlformats.org/officeDocument/2006/relationships/slideLayout" Target="../slideLayouts/slideLayout218.xml"/><Relationship Id="rId42" Type="http://schemas.openxmlformats.org/officeDocument/2006/relationships/slideLayout" Target="../slideLayouts/slideLayout226.xml"/><Relationship Id="rId47" Type="http://schemas.openxmlformats.org/officeDocument/2006/relationships/image" Target="../media/image1.png"/><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slideLayout" Target="../slideLayouts/slideLayout217.xml"/><Relationship Id="rId38" Type="http://schemas.openxmlformats.org/officeDocument/2006/relationships/slideLayout" Target="../slideLayouts/slideLayout222.xml"/><Relationship Id="rId46" Type="http://schemas.openxmlformats.org/officeDocument/2006/relationships/theme" Target="../theme/theme5.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29" Type="http://schemas.openxmlformats.org/officeDocument/2006/relationships/slideLayout" Target="../slideLayouts/slideLayout213.xml"/><Relationship Id="rId41" Type="http://schemas.openxmlformats.org/officeDocument/2006/relationships/slideLayout" Target="../slideLayouts/slideLayout225.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slideLayout" Target="../slideLayouts/slideLayout216.xml"/><Relationship Id="rId37" Type="http://schemas.openxmlformats.org/officeDocument/2006/relationships/slideLayout" Target="../slideLayouts/slideLayout221.xml"/><Relationship Id="rId40" Type="http://schemas.openxmlformats.org/officeDocument/2006/relationships/slideLayout" Target="../slideLayouts/slideLayout224.xml"/><Relationship Id="rId45" Type="http://schemas.openxmlformats.org/officeDocument/2006/relationships/slideLayout" Target="../slideLayouts/slideLayout229.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36" Type="http://schemas.openxmlformats.org/officeDocument/2006/relationships/slideLayout" Target="../slideLayouts/slideLayout220.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31" Type="http://schemas.openxmlformats.org/officeDocument/2006/relationships/slideLayout" Target="../slideLayouts/slideLayout215.xml"/><Relationship Id="rId44" Type="http://schemas.openxmlformats.org/officeDocument/2006/relationships/slideLayout" Target="../slideLayouts/slideLayout228.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 Id="rId35" Type="http://schemas.openxmlformats.org/officeDocument/2006/relationships/slideLayout" Target="../slideLayouts/slideLayout219.xml"/><Relationship Id="rId43" Type="http://schemas.openxmlformats.org/officeDocument/2006/relationships/slideLayout" Target="../slideLayouts/slideLayout22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slideLayout" Target="../slideLayouts/slideLayout255.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33" Type="http://schemas.openxmlformats.org/officeDocument/2006/relationships/image" Target="../media/image77.jpeg"/><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29" Type="http://schemas.openxmlformats.org/officeDocument/2006/relationships/slideLayout" Target="../slideLayouts/slideLayout258.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32" Type="http://schemas.openxmlformats.org/officeDocument/2006/relationships/image" Target="../media/image76.jpeg"/><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28" Type="http://schemas.openxmlformats.org/officeDocument/2006/relationships/slideLayout" Target="../slideLayouts/slideLayout257.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31" Type="http://schemas.openxmlformats.org/officeDocument/2006/relationships/theme" Target="../theme/theme6.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slideLayout" Target="../slideLayouts/slideLayout256.xml"/><Relationship Id="rId30" Type="http://schemas.openxmlformats.org/officeDocument/2006/relationships/slideLayout" Target="../slideLayouts/slideLayout25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 Type="http://schemas.openxmlformats.org/officeDocument/2006/relationships/slideLayout" Target="../slideLayouts/slideLayout262.xml"/><Relationship Id="rId21" Type="http://schemas.openxmlformats.org/officeDocument/2006/relationships/slideLayout" Target="../slideLayouts/slideLayout280.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0" Type="http://schemas.openxmlformats.org/officeDocument/2006/relationships/slideLayout" Target="../slideLayouts/slideLayout279.xml"/><Relationship Id="rId29" Type="http://schemas.openxmlformats.org/officeDocument/2006/relationships/theme" Target="../theme/theme7.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10" Type="http://schemas.openxmlformats.org/officeDocument/2006/relationships/slideLayout" Target="../slideLayouts/slideLayout269.xml"/><Relationship Id="rId19" Type="http://schemas.openxmlformats.org/officeDocument/2006/relationships/slideLayout" Target="../slideLayouts/slideLayout278.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95.xml"/><Relationship Id="rId13" Type="http://schemas.openxmlformats.org/officeDocument/2006/relationships/slideLayout" Target="../slideLayouts/slideLayout300.xml"/><Relationship Id="rId18" Type="http://schemas.openxmlformats.org/officeDocument/2006/relationships/slideLayout" Target="../slideLayouts/slideLayout305.xml"/><Relationship Id="rId26" Type="http://schemas.openxmlformats.org/officeDocument/2006/relationships/slideLayout" Target="../slideLayouts/slideLayout313.xml"/><Relationship Id="rId3" Type="http://schemas.openxmlformats.org/officeDocument/2006/relationships/slideLayout" Target="../slideLayouts/slideLayout290.xml"/><Relationship Id="rId21" Type="http://schemas.openxmlformats.org/officeDocument/2006/relationships/slideLayout" Target="../slideLayouts/slideLayout308.xml"/><Relationship Id="rId34" Type="http://schemas.openxmlformats.org/officeDocument/2006/relationships/slideLayout" Target="../slideLayouts/slideLayout321.xml"/><Relationship Id="rId7" Type="http://schemas.openxmlformats.org/officeDocument/2006/relationships/slideLayout" Target="../slideLayouts/slideLayout294.xml"/><Relationship Id="rId12" Type="http://schemas.openxmlformats.org/officeDocument/2006/relationships/slideLayout" Target="../slideLayouts/slideLayout299.xml"/><Relationship Id="rId17" Type="http://schemas.openxmlformats.org/officeDocument/2006/relationships/slideLayout" Target="../slideLayouts/slideLayout304.xml"/><Relationship Id="rId25" Type="http://schemas.openxmlformats.org/officeDocument/2006/relationships/slideLayout" Target="../slideLayouts/slideLayout312.xml"/><Relationship Id="rId33" Type="http://schemas.openxmlformats.org/officeDocument/2006/relationships/slideLayout" Target="../slideLayouts/slideLayout320.xml"/><Relationship Id="rId2" Type="http://schemas.openxmlformats.org/officeDocument/2006/relationships/slideLayout" Target="../slideLayouts/slideLayout289.xml"/><Relationship Id="rId16" Type="http://schemas.openxmlformats.org/officeDocument/2006/relationships/slideLayout" Target="../slideLayouts/slideLayout303.xml"/><Relationship Id="rId20" Type="http://schemas.openxmlformats.org/officeDocument/2006/relationships/slideLayout" Target="../slideLayouts/slideLayout307.xml"/><Relationship Id="rId29" Type="http://schemas.openxmlformats.org/officeDocument/2006/relationships/slideLayout" Target="../slideLayouts/slideLayout316.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24" Type="http://schemas.openxmlformats.org/officeDocument/2006/relationships/slideLayout" Target="../slideLayouts/slideLayout311.xml"/><Relationship Id="rId32" Type="http://schemas.openxmlformats.org/officeDocument/2006/relationships/slideLayout" Target="../slideLayouts/slideLayout319.xml"/><Relationship Id="rId5" Type="http://schemas.openxmlformats.org/officeDocument/2006/relationships/slideLayout" Target="../slideLayouts/slideLayout292.xml"/><Relationship Id="rId15" Type="http://schemas.openxmlformats.org/officeDocument/2006/relationships/slideLayout" Target="../slideLayouts/slideLayout302.xml"/><Relationship Id="rId23" Type="http://schemas.openxmlformats.org/officeDocument/2006/relationships/slideLayout" Target="../slideLayouts/slideLayout310.xml"/><Relationship Id="rId28" Type="http://schemas.openxmlformats.org/officeDocument/2006/relationships/slideLayout" Target="../slideLayouts/slideLayout315.xml"/><Relationship Id="rId36" Type="http://schemas.openxmlformats.org/officeDocument/2006/relationships/image" Target="../media/image1.png"/><Relationship Id="rId10" Type="http://schemas.openxmlformats.org/officeDocument/2006/relationships/slideLayout" Target="../slideLayouts/slideLayout297.xml"/><Relationship Id="rId19" Type="http://schemas.openxmlformats.org/officeDocument/2006/relationships/slideLayout" Target="../slideLayouts/slideLayout306.xml"/><Relationship Id="rId31" Type="http://schemas.openxmlformats.org/officeDocument/2006/relationships/slideLayout" Target="../slideLayouts/slideLayout318.xml"/><Relationship Id="rId4" Type="http://schemas.openxmlformats.org/officeDocument/2006/relationships/slideLayout" Target="../slideLayouts/slideLayout291.xml"/><Relationship Id="rId9" Type="http://schemas.openxmlformats.org/officeDocument/2006/relationships/slideLayout" Target="../slideLayouts/slideLayout296.xml"/><Relationship Id="rId14" Type="http://schemas.openxmlformats.org/officeDocument/2006/relationships/slideLayout" Target="../slideLayouts/slideLayout301.xml"/><Relationship Id="rId22" Type="http://schemas.openxmlformats.org/officeDocument/2006/relationships/slideLayout" Target="../slideLayouts/slideLayout309.xml"/><Relationship Id="rId27" Type="http://schemas.openxmlformats.org/officeDocument/2006/relationships/slideLayout" Target="../slideLayouts/slideLayout314.xml"/><Relationship Id="rId30" Type="http://schemas.openxmlformats.org/officeDocument/2006/relationships/slideLayout" Target="../slideLayouts/slideLayout317.xml"/><Relationship Id="rId35"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169_Hovedlogo" descr="kongsberg_logo_main_full_col.png" hidden="1"/>
          <p:cNvPicPr>
            <a:picLocks noChangeAspect="1"/>
          </p:cNvPicPr>
          <p:nvPr/>
        </p:nvPicPr>
        <p:blipFill>
          <a:blip r:embed="rId48" cstate="print"/>
          <a:stretch>
            <a:fillRect/>
          </a:stretch>
        </p:blipFill>
        <p:spPr>
          <a:xfrm>
            <a:off x="9007911" y="296712"/>
            <a:ext cx="613940" cy="720000"/>
          </a:xfrm>
          <a:prstGeom prst="rect">
            <a:avLst/>
          </a:prstGeom>
        </p:spPr>
      </p:pic>
      <p:sp>
        <p:nvSpPr>
          <p:cNvPr id="2" name="Title Placeholder 1"/>
          <p:cNvSpPr>
            <a:spLocks noGrp="1"/>
          </p:cNvSpPr>
          <p:nvPr>
            <p:ph type="title"/>
          </p:nvPr>
        </p:nvSpPr>
        <p:spPr>
          <a:xfrm>
            <a:off x="581186" y="520273"/>
            <a:ext cx="8272250" cy="1152000"/>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581186" y="1672313"/>
            <a:ext cx="8272250" cy="4680000"/>
          </a:xfrm>
          <a:prstGeom prst="rect">
            <a:avLst/>
          </a:prstGeom>
        </p:spPr>
        <p:txBody>
          <a:bodyPr vert="horz" lIns="0" tIns="0" rIns="0" bIns="0" rtlCol="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0" name="1610_Hovedlogo" descr="kongsberg_logo_main_full_col.png" hidden="1"/>
          <p:cNvPicPr>
            <a:picLocks noChangeAspect="1"/>
          </p:cNvPicPr>
          <p:nvPr/>
        </p:nvPicPr>
        <p:blipFill>
          <a:blip r:embed="rId48" cstate="print"/>
          <a:stretch>
            <a:fillRect/>
          </a:stretch>
        </p:blipFill>
        <p:spPr>
          <a:xfrm>
            <a:off x="9007911" y="267041"/>
            <a:ext cx="613940" cy="648000"/>
          </a:xfrm>
          <a:prstGeom prst="rect">
            <a:avLst/>
          </a:prstGeom>
        </p:spPr>
      </p:pic>
      <p:pic>
        <p:nvPicPr>
          <p:cNvPr id="11" name="43_Hovedlogo" descr="kongsberg_logo_main_full_col.png"/>
          <p:cNvPicPr>
            <a:picLocks noChangeAspect="1"/>
          </p:cNvPicPr>
          <p:nvPr/>
        </p:nvPicPr>
        <p:blipFill>
          <a:blip r:embed="rId48" cstate="print"/>
          <a:stretch>
            <a:fillRect/>
          </a:stretch>
        </p:blipFill>
        <p:spPr>
          <a:xfrm>
            <a:off x="9007911" y="222535"/>
            <a:ext cx="613940" cy="540000"/>
          </a:xfrm>
          <a:prstGeom prst="rect">
            <a:avLst/>
          </a:prstGeom>
        </p:spPr>
      </p:pic>
      <p:sp>
        <p:nvSpPr>
          <p:cNvPr id="12" name="Date Placeholder 3"/>
          <p:cNvSpPr>
            <a:spLocks noGrp="1"/>
          </p:cNvSpPr>
          <p:nvPr>
            <p:ph type="dt" sz="half" idx="2"/>
          </p:nvPr>
        </p:nvSpPr>
        <p:spPr>
          <a:xfrm>
            <a:off x="2913337" y="6699679"/>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pPr defTabSz="914249" fontAlgn="auto">
              <a:spcBef>
                <a:spcPts val="0"/>
              </a:spcBef>
              <a:spcAft>
                <a:spcPts val="0"/>
              </a:spcAft>
            </a:pPr>
            <a:fld id="{224B7939-B760-4D13-8F17-9F52E2A65C31}" type="datetime1">
              <a:rPr lang="nb-NO" smtClean="0">
                <a:solidFill>
                  <a:prstClr val="black">
                    <a:tint val="75000"/>
                  </a:prstClr>
                </a:solidFill>
                <a:latin typeface="Arial"/>
              </a:rPr>
              <a:pPr defTabSz="914249" fontAlgn="auto">
                <a:spcBef>
                  <a:spcPts val="0"/>
                </a:spcBef>
                <a:spcAft>
                  <a:spcPts val="0"/>
                </a:spcAft>
              </a:pPr>
              <a:t>28.10.2014</a:t>
            </a:fld>
            <a:endParaRPr lang="en-GB" dirty="0">
              <a:solidFill>
                <a:prstClr val="black">
                  <a:tint val="75000"/>
                </a:prstClr>
              </a:solidFill>
              <a:latin typeface="Arial"/>
            </a:endParaRPr>
          </a:p>
        </p:txBody>
      </p:sp>
      <p:sp>
        <p:nvSpPr>
          <p:cNvPr id="13" name="Footer Placeholder 4"/>
          <p:cNvSpPr>
            <a:spLocks noGrp="1"/>
          </p:cNvSpPr>
          <p:nvPr>
            <p:ph type="ftr" sz="quarter" idx="3"/>
          </p:nvPr>
        </p:nvSpPr>
        <p:spPr>
          <a:xfrm>
            <a:off x="4562957" y="6699679"/>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pPr defTabSz="914249" fontAlgn="auto">
              <a:spcBef>
                <a:spcPts val="0"/>
              </a:spcBef>
              <a:spcAft>
                <a:spcPts val="0"/>
              </a:spcAft>
            </a:pPr>
            <a:r>
              <a:rPr lang="en-US" dirty="0" smtClean="0">
                <a:solidFill>
                  <a:prstClr val="black">
                    <a:tint val="75000"/>
                  </a:prstClr>
                </a:solidFill>
                <a:latin typeface="Arial"/>
              </a:rPr>
              <a:t>WORLD CLASS - through people, technology and dedication</a:t>
            </a:r>
            <a:endParaRPr lang="en-GB" dirty="0">
              <a:solidFill>
                <a:prstClr val="black">
                  <a:tint val="75000"/>
                </a:prstClr>
              </a:solidFill>
              <a:latin typeface="Arial"/>
            </a:endParaRPr>
          </a:p>
        </p:txBody>
      </p:sp>
      <p:sp>
        <p:nvSpPr>
          <p:cNvPr id="14" name="Slide Number Placeholder 5"/>
          <p:cNvSpPr>
            <a:spLocks noGrp="1"/>
          </p:cNvSpPr>
          <p:nvPr>
            <p:ph type="sldNum" sz="quarter" idx="4"/>
          </p:nvPr>
        </p:nvSpPr>
        <p:spPr>
          <a:xfrm>
            <a:off x="7842727" y="6699679"/>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pPr defTabSz="914249" fontAlgn="auto">
              <a:spcBef>
                <a:spcPts val="0"/>
              </a:spcBef>
              <a:spcAft>
                <a:spcPts val="0"/>
              </a:spcAft>
            </a:pPr>
            <a:r>
              <a:rPr lang="en-GB" dirty="0" smtClean="0">
                <a:solidFill>
                  <a:prstClr val="black">
                    <a:tint val="75000"/>
                  </a:prstClr>
                </a:solidFill>
                <a:latin typeface="Arial"/>
              </a:rPr>
              <a:t>Page </a:t>
            </a:r>
            <a:fld id="{024B331B-EC80-4993-B848-09EE40C61000}" type="slidenum">
              <a:rPr lang="en-GB" smtClean="0">
                <a:solidFill>
                  <a:prstClr val="black">
                    <a:tint val="75000"/>
                  </a:prstClr>
                </a:solidFill>
                <a:latin typeface="Arial"/>
              </a:rPr>
              <a:pPr defTabSz="914249" fontAlgn="auto">
                <a:spcBef>
                  <a:spcPts val="0"/>
                </a:spcBef>
                <a:spcAft>
                  <a:spcPts val="0"/>
                </a:spcAft>
              </a:pPr>
              <a:t>‹#›</a:t>
            </a:fld>
            <a:endParaRPr lang="en-GB" dirty="0">
              <a:solidFill>
                <a:prstClr val="black">
                  <a:tint val="75000"/>
                </a:prstClr>
              </a:solidFill>
              <a:latin typeface="Arial"/>
            </a:endParaRPr>
          </a:p>
        </p:txBody>
      </p:sp>
    </p:spTree>
    <p:extLst>
      <p:ext uri="{BB962C8B-B14F-4D97-AF65-F5344CB8AC3E}">
        <p14:creationId xmlns:p14="http://schemas.microsoft.com/office/powerpoint/2010/main" val="990686118"/>
      </p:ext>
    </p:extLst>
  </p:cSld>
  <p:clrMap bg1="lt1" tx1="dk1" bg2="lt2" tx2="dk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 id="2147484312" r:id="rId14"/>
    <p:sldLayoutId id="2147484313" r:id="rId15"/>
    <p:sldLayoutId id="2147484314" r:id="rId16"/>
    <p:sldLayoutId id="2147484315" r:id="rId17"/>
    <p:sldLayoutId id="2147484316" r:id="rId18"/>
    <p:sldLayoutId id="2147484317" r:id="rId19"/>
    <p:sldLayoutId id="2147484318" r:id="rId20"/>
    <p:sldLayoutId id="2147484319" r:id="rId21"/>
    <p:sldLayoutId id="2147484320" r:id="rId22"/>
    <p:sldLayoutId id="2147484321" r:id="rId23"/>
    <p:sldLayoutId id="2147484322" r:id="rId24"/>
    <p:sldLayoutId id="2147484323" r:id="rId25"/>
    <p:sldLayoutId id="2147484324" r:id="rId26"/>
    <p:sldLayoutId id="2147484325" r:id="rId27"/>
    <p:sldLayoutId id="2147484326" r:id="rId28"/>
    <p:sldLayoutId id="2147484327" r:id="rId29"/>
    <p:sldLayoutId id="2147484328" r:id="rId30"/>
    <p:sldLayoutId id="2147484329" r:id="rId31"/>
    <p:sldLayoutId id="2147484330" r:id="rId32"/>
    <p:sldLayoutId id="2147484331" r:id="rId33"/>
    <p:sldLayoutId id="2147484332" r:id="rId34"/>
    <p:sldLayoutId id="2147484333" r:id="rId35"/>
    <p:sldLayoutId id="2147484334" r:id="rId36"/>
    <p:sldLayoutId id="2147484335" r:id="rId37"/>
    <p:sldLayoutId id="2147484336" r:id="rId38"/>
    <p:sldLayoutId id="2147484337" r:id="rId39"/>
    <p:sldLayoutId id="2147484338" r:id="rId40"/>
    <p:sldLayoutId id="2147484339" r:id="rId41"/>
    <p:sldLayoutId id="2147484340" r:id="rId42"/>
    <p:sldLayoutId id="2147484341" r:id="rId43"/>
    <p:sldLayoutId id="2147484342" r:id="rId44"/>
    <p:sldLayoutId id="2147484343" r:id="rId45"/>
    <p:sldLayoutId id="2147484344"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249" rtl="0" eaLnBrk="1" latinLnBrk="0" hangingPunct="1">
        <a:spcBef>
          <a:spcPct val="0"/>
        </a:spcBef>
        <a:buNone/>
        <a:defRPr sz="2800" b="1" kern="1200">
          <a:solidFill>
            <a:schemeClr val="tx1"/>
          </a:solidFill>
          <a:latin typeface="+mj-lt"/>
          <a:ea typeface="+mj-ea"/>
          <a:cs typeface="+mj-cs"/>
        </a:defRPr>
      </a:lvl1pPr>
    </p:titleStyle>
    <p:bodyStyle>
      <a:lvl1pPr marL="183053" indent="-183053"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544901" indent="-28522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838637" indent="-22775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4742" indent="-22775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564462" indent="-228816"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249" rtl="0" eaLnBrk="1" latinLnBrk="0" hangingPunct="1">
        <a:defRPr sz="1800" kern="1200">
          <a:solidFill>
            <a:schemeClr val="tx1"/>
          </a:solidFill>
          <a:latin typeface="+mn-lt"/>
          <a:ea typeface="+mn-ea"/>
          <a:cs typeface="+mn-cs"/>
        </a:defRPr>
      </a:lvl1pPr>
      <a:lvl2pPr marL="457124" algn="l" defTabSz="914249" rtl="0" eaLnBrk="1" latinLnBrk="0" hangingPunct="1">
        <a:defRPr sz="1800" kern="1200">
          <a:solidFill>
            <a:schemeClr val="tx1"/>
          </a:solidFill>
          <a:latin typeface="+mn-lt"/>
          <a:ea typeface="+mn-ea"/>
          <a:cs typeface="+mn-cs"/>
        </a:defRPr>
      </a:lvl2pPr>
      <a:lvl3pPr marL="914249" algn="l" defTabSz="914249" rtl="0" eaLnBrk="1" latinLnBrk="0" hangingPunct="1">
        <a:defRPr sz="1800" kern="1200">
          <a:solidFill>
            <a:schemeClr val="tx1"/>
          </a:solidFill>
          <a:latin typeface="+mn-lt"/>
          <a:ea typeface="+mn-ea"/>
          <a:cs typeface="+mn-cs"/>
        </a:defRPr>
      </a:lvl3pPr>
      <a:lvl4pPr marL="1371373" algn="l" defTabSz="914249" rtl="0" eaLnBrk="1" latinLnBrk="0" hangingPunct="1">
        <a:defRPr sz="1800" kern="1200">
          <a:solidFill>
            <a:schemeClr val="tx1"/>
          </a:solidFill>
          <a:latin typeface="+mn-lt"/>
          <a:ea typeface="+mn-ea"/>
          <a:cs typeface="+mn-cs"/>
        </a:defRPr>
      </a:lvl4pPr>
      <a:lvl5pPr marL="1828497" algn="l" defTabSz="914249" rtl="0" eaLnBrk="1" latinLnBrk="0" hangingPunct="1">
        <a:defRPr sz="1800" kern="1200">
          <a:solidFill>
            <a:schemeClr val="tx1"/>
          </a:solidFill>
          <a:latin typeface="+mn-lt"/>
          <a:ea typeface="+mn-ea"/>
          <a:cs typeface="+mn-cs"/>
        </a:defRPr>
      </a:lvl5pPr>
      <a:lvl6pPr marL="2285622" algn="l" defTabSz="914249" rtl="0" eaLnBrk="1" latinLnBrk="0" hangingPunct="1">
        <a:defRPr sz="1800" kern="1200">
          <a:solidFill>
            <a:schemeClr val="tx1"/>
          </a:solidFill>
          <a:latin typeface="+mn-lt"/>
          <a:ea typeface="+mn-ea"/>
          <a:cs typeface="+mn-cs"/>
        </a:defRPr>
      </a:lvl6pPr>
      <a:lvl7pPr marL="2742746" algn="l" defTabSz="914249" rtl="0" eaLnBrk="1" latinLnBrk="0" hangingPunct="1">
        <a:defRPr sz="1800" kern="1200">
          <a:solidFill>
            <a:schemeClr val="tx1"/>
          </a:solidFill>
          <a:latin typeface="+mn-lt"/>
          <a:ea typeface="+mn-ea"/>
          <a:cs typeface="+mn-cs"/>
        </a:defRPr>
      </a:lvl7pPr>
      <a:lvl8pPr marL="3199871" algn="l" defTabSz="914249" rtl="0" eaLnBrk="1" latinLnBrk="0" hangingPunct="1">
        <a:defRPr sz="1800" kern="1200">
          <a:solidFill>
            <a:schemeClr val="tx1"/>
          </a:solidFill>
          <a:latin typeface="+mn-lt"/>
          <a:ea typeface="+mn-ea"/>
          <a:cs typeface="+mn-cs"/>
        </a:defRPr>
      </a:lvl8pPr>
      <a:lvl9pPr marL="3656995" algn="l" defTabSz="91424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169_Hovedlogo" descr="kongsberg_logo_main_full_col.png" hidden="1"/>
          <p:cNvPicPr>
            <a:picLocks noChangeAspect="1"/>
          </p:cNvPicPr>
          <p:nvPr/>
        </p:nvPicPr>
        <p:blipFill>
          <a:blip r:embed="rId48" cstate="print"/>
          <a:stretch>
            <a:fillRect/>
          </a:stretch>
        </p:blipFill>
        <p:spPr>
          <a:xfrm>
            <a:off x="9007911" y="296712"/>
            <a:ext cx="613940" cy="720000"/>
          </a:xfrm>
          <a:prstGeom prst="rect">
            <a:avLst/>
          </a:prstGeom>
        </p:spPr>
      </p:pic>
      <p:sp>
        <p:nvSpPr>
          <p:cNvPr id="2" name="Title Placeholder 1"/>
          <p:cNvSpPr>
            <a:spLocks noGrp="1"/>
          </p:cNvSpPr>
          <p:nvPr>
            <p:ph type="title"/>
          </p:nvPr>
        </p:nvSpPr>
        <p:spPr>
          <a:xfrm>
            <a:off x="581186" y="520273"/>
            <a:ext cx="8272250" cy="1152000"/>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581186" y="1672313"/>
            <a:ext cx="8272250" cy="4680000"/>
          </a:xfrm>
          <a:prstGeom prst="rect">
            <a:avLst/>
          </a:prstGeom>
        </p:spPr>
        <p:txBody>
          <a:bodyPr vert="horz" lIns="0" tIns="0" rIns="0" bIns="0" rtlCol="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0" name="1610_Hovedlogo" descr="kongsberg_logo_main_full_col.png" hidden="1"/>
          <p:cNvPicPr>
            <a:picLocks noChangeAspect="1"/>
          </p:cNvPicPr>
          <p:nvPr/>
        </p:nvPicPr>
        <p:blipFill>
          <a:blip r:embed="rId48" cstate="print"/>
          <a:stretch>
            <a:fillRect/>
          </a:stretch>
        </p:blipFill>
        <p:spPr>
          <a:xfrm>
            <a:off x="9007911" y="267041"/>
            <a:ext cx="613940" cy="648000"/>
          </a:xfrm>
          <a:prstGeom prst="rect">
            <a:avLst/>
          </a:prstGeom>
        </p:spPr>
      </p:pic>
      <p:pic>
        <p:nvPicPr>
          <p:cNvPr id="11" name="43_Hovedlogo" descr="kongsberg_logo_main_full_col.png"/>
          <p:cNvPicPr>
            <a:picLocks noChangeAspect="1"/>
          </p:cNvPicPr>
          <p:nvPr/>
        </p:nvPicPr>
        <p:blipFill>
          <a:blip r:embed="rId48" cstate="print"/>
          <a:stretch>
            <a:fillRect/>
          </a:stretch>
        </p:blipFill>
        <p:spPr>
          <a:xfrm>
            <a:off x="9007911" y="222535"/>
            <a:ext cx="613940" cy="540000"/>
          </a:xfrm>
          <a:prstGeom prst="rect">
            <a:avLst/>
          </a:prstGeom>
        </p:spPr>
      </p:pic>
      <p:sp>
        <p:nvSpPr>
          <p:cNvPr id="12" name="Date Placeholder 3"/>
          <p:cNvSpPr>
            <a:spLocks noGrp="1"/>
          </p:cNvSpPr>
          <p:nvPr>
            <p:ph type="dt" sz="half" idx="2"/>
          </p:nvPr>
        </p:nvSpPr>
        <p:spPr>
          <a:xfrm>
            <a:off x="2913337" y="6699673"/>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pPr defTabSz="914249" fontAlgn="auto">
              <a:spcBef>
                <a:spcPts val="0"/>
              </a:spcBef>
              <a:spcAft>
                <a:spcPts val="0"/>
              </a:spcAft>
            </a:pPr>
            <a:fld id="{224B7939-B760-4D13-8F17-9F52E2A65C31}" type="datetime1">
              <a:rPr lang="nb-NO" smtClean="0">
                <a:solidFill>
                  <a:prstClr val="black">
                    <a:tint val="75000"/>
                  </a:prstClr>
                </a:solidFill>
                <a:latin typeface="Arial"/>
              </a:rPr>
              <a:pPr defTabSz="914249" fontAlgn="auto">
                <a:spcBef>
                  <a:spcPts val="0"/>
                </a:spcBef>
                <a:spcAft>
                  <a:spcPts val="0"/>
                </a:spcAft>
              </a:pPr>
              <a:t>28.10.2014</a:t>
            </a:fld>
            <a:endParaRPr lang="en-GB" dirty="0">
              <a:solidFill>
                <a:prstClr val="black">
                  <a:tint val="75000"/>
                </a:prstClr>
              </a:solidFill>
              <a:latin typeface="Arial"/>
            </a:endParaRPr>
          </a:p>
        </p:txBody>
      </p:sp>
      <p:sp>
        <p:nvSpPr>
          <p:cNvPr id="13" name="Footer Placeholder 4"/>
          <p:cNvSpPr>
            <a:spLocks noGrp="1"/>
          </p:cNvSpPr>
          <p:nvPr>
            <p:ph type="ftr" sz="quarter" idx="3"/>
          </p:nvPr>
        </p:nvSpPr>
        <p:spPr>
          <a:xfrm>
            <a:off x="4562957" y="6699673"/>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pPr defTabSz="914249" fontAlgn="auto">
              <a:spcBef>
                <a:spcPts val="0"/>
              </a:spcBef>
              <a:spcAft>
                <a:spcPts val="0"/>
              </a:spcAft>
            </a:pPr>
            <a:r>
              <a:rPr lang="en-US" dirty="0" smtClean="0">
                <a:solidFill>
                  <a:prstClr val="black">
                    <a:tint val="75000"/>
                  </a:prstClr>
                </a:solidFill>
                <a:latin typeface="Arial"/>
              </a:rPr>
              <a:t>WORLD CLASS - through people, technology and dedication</a:t>
            </a:r>
            <a:endParaRPr lang="en-GB" dirty="0">
              <a:solidFill>
                <a:prstClr val="black">
                  <a:tint val="75000"/>
                </a:prstClr>
              </a:solidFill>
              <a:latin typeface="Arial"/>
            </a:endParaRPr>
          </a:p>
        </p:txBody>
      </p:sp>
      <p:sp>
        <p:nvSpPr>
          <p:cNvPr id="14" name="Slide Number Placeholder 5"/>
          <p:cNvSpPr>
            <a:spLocks noGrp="1"/>
          </p:cNvSpPr>
          <p:nvPr>
            <p:ph type="sldNum" sz="quarter" idx="4"/>
          </p:nvPr>
        </p:nvSpPr>
        <p:spPr>
          <a:xfrm>
            <a:off x="7842724" y="6699673"/>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pPr defTabSz="914249" fontAlgn="auto">
              <a:spcBef>
                <a:spcPts val="0"/>
              </a:spcBef>
              <a:spcAft>
                <a:spcPts val="0"/>
              </a:spcAft>
            </a:pPr>
            <a:r>
              <a:rPr lang="en-GB" dirty="0" smtClean="0">
                <a:solidFill>
                  <a:prstClr val="black">
                    <a:tint val="75000"/>
                  </a:prstClr>
                </a:solidFill>
                <a:latin typeface="Arial"/>
              </a:rPr>
              <a:t>Page </a:t>
            </a:r>
            <a:fld id="{024B331B-EC80-4993-B848-09EE40C61000}" type="slidenum">
              <a:rPr lang="en-GB" smtClean="0">
                <a:solidFill>
                  <a:prstClr val="black">
                    <a:tint val="75000"/>
                  </a:prstClr>
                </a:solidFill>
                <a:latin typeface="Arial"/>
              </a:rPr>
              <a:pPr defTabSz="914249" fontAlgn="auto">
                <a:spcBef>
                  <a:spcPts val="0"/>
                </a:spcBef>
                <a:spcAft>
                  <a:spcPts val="0"/>
                </a:spcAft>
              </a:pPr>
              <a:t>‹#›</a:t>
            </a:fld>
            <a:endParaRPr lang="en-GB" dirty="0">
              <a:solidFill>
                <a:prstClr val="black">
                  <a:tint val="75000"/>
                </a:prstClr>
              </a:solidFill>
              <a:latin typeface="Arial"/>
            </a:endParaRPr>
          </a:p>
        </p:txBody>
      </p:sp>
    </p:spTree>
    <p:extLst>
      <p:ext uri="{BB962C8B-B14F-4D97-AF65-F5344CB8AC3E}">
        <p14:creationId xmlns:p14="http://schemas.microsoft.com/office/powerpoint/2010/main" val="1499427545"/>
      </p:ext>
    </p:extLst>
  </p:cSld>
  <p:clrMap bg1="lt1" tx1="dk1" bg2="lt2" tx2="dk2" accent1="accent1" accent2="accent2" accent3="accent3" accent4="accent4" accent5="accent5" accent6="accent6" hlink="hlink" folHlink="folHlink"/>
  <p:sldLayoutIdLst>
    <p:sldLayoutId id="2147484346" r:id="rId1"/>
    <p:sldLayoutId id="2147484347" r:id="rId2"/>
    <p:sldLayoutId id="2147484348" r:id="rId3"/>
    <p:sldLayoutId id="2147484349" r:id="rId4"/>
    <p:sldLayoutId id="2147484350" r:id="rId5"/>
    <p:sldLayoutId id="2147484351" r:id="rId6"/>
    <p:sldLayoutId id="2147484352" r:id="rId7"/>
    <p:sldLayoutId id="2147484353" r:id="rId8"/>
    <p:sldLayoutId id="2147484354" r:id="rId9"/>
    <p:sldLayoutId id="2147484355" r:id="rId10"/>
    <p:sldLayoutId id="2147484356" r:id="rId11"/>
    <p:sldLayoutId id="2147484357" r:id="rId12"/>
    <p:sldLayoutId id="2147484358" r:id="rId13"/>
    <p:sldLayoutId id="2147484359" r:id="rId14"/>
    <p:sldLayoutId id="2147484360" r:id="rId15"/>
    <p:sldLayoutId id="2147484361" r:id="rId16"/>
    <p:sldLayoutId id="2147484362" r:id="rId17"/>
    <p:sldLayoutId id="2147484363" r:id="rId18"/>
    <p:sldLayoutId id="2147484364" r:id="rId19"/>
    <p:sldLayoutId id="2147484365" r:id="rId20"/>
    <p:sldLayoutId id="2147484366" r:id="rId21"/>
    <p:sldLayoutId id="2147484367" r:id="rId22"/>
    <p:sldLayoutId id="2147484368" r:id="rId23"/>
    <p:sldLayoutId id="2147484369" r:id="rId24"/>
    <p:sldLayoutId id="2147484370" r:id="rId25"/>
    <p:sldLayoutId id="2147484371" r:id="rId26"/>
    <p:sldLayoutId id="2147484372" r:id="rId27"/>
    <p:sldLayoutId id="2147484373" r:id="rId28"/>
    <p:sldLayoutId id="2147484374" r:id="rId29"/>
    <p:sldLayoutId id="2147484375" r:id="rId30"/>
    <p:sldLayoutId id="2147484376" r:id="rId31"/>
    <p:sldLayoutId id="2147484377" r:id="rId32"/>
    <p:sldLayoutId id="2147484378" r:id="rId33"/>
    <p:sldLayoutId id="2147484379" r:id="rId34"/>
    <p:sldLayoutId id="2147484380" r:id="rId35"/>
    <p:sldLayoutId id="2147484381" r:id="rId36"/>
    <p:sldLayoutId id="2147484382" r:id="rId37"/>
    <p:sldLayoutId id="2147484383" r:id="rId38"/>
    <p:sldLayoutId id="2147484384" r:id="rId39"/>
    <p:sldLayoutId id="2147484385" r:id="rId40"/>
    <p:sldLayoutId id="2147484386" r:id="rId41"/>
    <p:sldLayoutId id="2147484387" r:id="rId42"/>
    <p:sldLayoutId id="2147484388" r:id="rId43"/>
    <p:sldLayoutId id="2147484389" r:id="rId44"/>
    <p:sldLayoutId id="2147484390" r:id="rId45"/>
    <p:sldLayoutId id="2147484391"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249" rtl="0" eaLnBrk="1" latinLnBrk="0" hangingPunct="1">
        <a:spcBef>
          <a:spcPct val="0"/>
        </a:spcBef>
        <a:buNone/>
        <a:defRPr sz="2800" b="1" kern="1200">
          <a:solidFill>
            <a:schemeClr val="tx1"/>
          </a:solidFill>
          <a:latin typeface="+mj-lt"/>
          <a:ea typeface="+mj-ea"/>
          <a:cs typeface="+mj-cs"/>
        </a:defRPr>
      </a:lvl1pPr>
    </p:titleStyle>
    <p:bodyStyle>
      <a:lvl1pPr marL="183053" indent="-183053"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544901" indent="-28522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838637" indent="-22775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4742" indent="-22775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564462" indent="-228816"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249" rtl="0" eaLnBrk="1" latinLnBrk="0" hangingPunct="1">
        <a:defRPr sz="1800" kern="1200">
          <a:solidFill>
            <a:schemeClr val="tx1"/>
          </a:solidFill>
          <a:latin typeface="+mn-lt"/>
          <a:ea typeface="+mn-ea"/>
          <a:cs typeface="+mn-cs"/>
        </a:defRPr>
      </a:lvl1pPr>
      <a:lvl2pPr marL="457124" algn="l" defTabSz="914249" rtl="0" eaLnBrk="1" latinLnBrk="0" hangingPunct="1">
        <a:defRPr sz="1800" kern="1200">
          <a:solidFill>
            <a:schemeClr val="tx1"/>
          </a:solidFill>
          <a:latin typeface="+mn-lt"/>
          <a:ea typeface="+mn-ea"/>
          <a:cs typeface="+mn-cs"/>
        </a:defRPr>
      </a:lvl2pPr>
      <a:lvl3pPr marL="914249" algn="l" defTabSz="914249" rtl="0" eaLnBrk="1" latinLnBrk="0" hangingPunct="1">
        <a:defRPr sz="1800" kern="1200">
          <a:solidFill>
            <a:schemeClr val="tx1"/>
          </a:solidFill>
          <a:latin typeface="+mn-lt"/>
          <a:ea typeface="+mn-ea"/>
          <a:cs typeface="+mn-cs"/>
        </a:defRPr>
      </a:lvl3pPr>
      <a:lvl4pPr marL="1371373" algn="l" defTabSz="914249" rtl="0" eaLnBrk="1" latinLnBrk="0" hangingPunct="1">
        <a:defRPr sz="1800" kern="1200">
          <a:solidFill>
            <a:schemeClr val="tx1"/>
          </a:solidFill>
          <a:latin typeface="+mn-lt"/>
          <a:ea typeface="+mn-ea"/>
          <a:cs typeface="+mn-cs"/>
        </a:defRPr>
      </a:lvl4pPr>
      <a:lvl5pPr marL="1828497" algn="l" defTabSz="914249" rtl="0" eaLnBrk="1" latinLnBrk="0" hangingPunct="1">
        <a:defRPr sz="1800" kern="1200">
          <a:solidFill>
            <a:schemeClr val="tx1"/>
          </a:solidFill>
          <a:latin typeface="+mn-lt"/>
          <a:ea typeface="+mn-ea"/>
          <a:cs typeface="+mn-cs"/>
        </a:defRPr>
      </a:lvl5pPr>
      <a:lvl6pPr marL="2285622" algn="l" defTabSz="914249" rtl="0" eaLnBrk="1" latinLnBrk="0" hangingPunct="1">
        <a:defRPr sz="1800" kern="1200">
          <a:solidFill>
            <a:schemeClr val="tx1"/>
          </a:solidFill>
          <a:latin typeface="+mn-lt"/>
          <a:ea typeface="+mn-ea"/>
          <a:cs typeface="+mn-cs"/>
        </a:defRPr>
      </a:lvl6pPr>
      <a:lvl7pPr marL="2742746" algn="l" defTabSz="914249" rtl="0" eaLnBrk="1" latinLnBrk="0" hangingPunct="1">
        <a:defRPr sz="1800" kern="1200">
          <a:solidFill>
            <a:schemeClr val="tx1"/>
          </a:solidFill>
          <a:latin typeface="+mn-lt"/>
          <a:ea typeface="+mn-ea"/>
          <a:cs typeface="+mn-cs"/>
        </a:defRPr>
      </a:lvl7pPr>
      <a:lvl8pPr marL="3199871" algn="l" defTabSz="914249" rtl="0" eaLnBrk="1" latinLnBrk="0" hangingPunct="1">
        <a:defRPr sz="1800" kern="1200">
          <a:solidFill>
            <a:schemeClr val="tx1"/>
          </a:solidFill>
          <a:latin typeface="+mn-lt"/>
          <a:ea typeface="+mn-ea"/>
          <a:cs typeface="+mn-cs"/>
        </a:defRPr>
      </a:lvl8pPr>
      <a:lvl9pPr marL="3656995" algn="l" defTabSz="91424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169_Hovedlogo" descr="kongsberg_logo_main_full_col.png" hidden="1"/>
          <p:cNvPicPr>
            <a:picLocks noChangeAspect="1"/>
          </p:cNvPicPr>
          <p:nvPr/>
        </p:nvPicPr>
        <p:blipFill>
          <a:blip r:embed="rId48" cstate="print"/>
          <a:stretch>
            <a:fillRect/>
          </a:stretch>
        </p:blipFill>
        <p:spPr>
          <a:xfrm>
            <a:off x="9007911" y="296712"/>
            <a:ext cx="613940" cy="720000"/>
          </a:xfrm>
          <a:prstGeom prst="rect">
            <a:avLst/>
          </a:prstGeom>
        </p:spPr>
      </p:pic>
      <p:sp>
        <p:nvSpPr>
          <p:cNvPr id="2" name="Title Placeholder 1"/>
          <p:cNvSpPr>
            <a:spLocks noGrp="1"/>
          </p:cNvSpPr>
          <p:nvPr>
            <p:ph type="title"/>
          </p:nvPr>
        </p:nvSpPr>
        <p:spPr>
          <a:xfrm>
            <a:off x="581185" y="520273"/>
            <a:ext cx="8272250" cy="1152000"/>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581185" y="1672313"/>
            <a:ext cx="8272250" cy="4680000"/>
          </a:xfrm>
          <a:prstGeom prst="rect">
            <a:avLst/>
          </a:prstGeom>
        </p:spPr>
        <p:txBody>
          <a:bodyPr vert="horz" lIns="0" tIns="0" rIns="0" bIns="0" rtlCol="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0" name="1610_Hovedlogo" descr="kongsberg_logo_main_full_col.png" hidden="1"/>
          <p:cNvPicPr>
            <a:picLocks noChangeAspect="1"/>
          </p:cNvPicPr>
          <p:nvPr/>
        </p:nvPicPr>
        <p:blipFill>
          <a:blip r:embed="rId48" cstate="print"/>
          <a:stretch>
            <a:fillRect/>
          </a:stretch>
        </p:blipFill>
        <p:spPr>
          <a:xfrm>
            <a:off x="9007911" y="267041"/>
            <a:ext cx="613940" cy="648000"/>
          </a:xfrm>
          <a:prstGeom prst="rect">
            <a:avLst/>
          </a:prstGeom>
        </p:spPr>
      </p:pic>
      <p:pic>
        <p:nvPicPr>
          <p:cNvPr id="11" name="43_Hovedlogo" descr="kongsberg_logo_main_full_col.png"/>
          <p:cNvPicPr>
            <a:picLocks noChangeAspect="1"/>
          </p:cNvPicPr>
          <p:nvPr/>
        </p:nvPicPr>
        <p:blipFill>
          <a:blip r:embed="rId48" cstate="print"/>
          <a:stretch>
            <a:fillRect/>
          </a:stretch>
        </p:blipFill>
        <p:spPr>
          <a:xfrm>
            <a:off x="9007911" y="222535"/>
            <a:ext cx="613940" cy="540000"/>
          </a:xfrm>
          <a:prstGeom prst="rect">
            <a:avLst/>
          </a:prstGeom>
        </p:spPr>
      </p:pic>
      <p:sp>
        <p:nvSpPr>
          <p:cNvPr id="12" name="Date Placeholder 3"/>
          <p:cNvSpPr>
            <a:spLocks noGrp="1"/>
          </p:cNvSpPr>
          <p:nvPr>
            <p:ph type="dt" sz="half" idx="2"/>
          </p:nvPr>
        </p:nvSpPr>
        <p:spPr>
          <a:xfrm>
            <a:off x="2913337" y="6699665"/>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pPr defTabSz="914249" fontAlgn="auto">
              <a:spcBef>
                <a:spcPts val="0"/>
              </a:spcBef>
              <a:spcAft>
                <a:spcPts val="0"/>
              </a:spcAft>
            </a:pPr>
            <a:fld id="{224B7939-B760-4D13-8F17-9F52E2A65C31}" type="datetime1">
              <a:rPr lang="nb-NO" smtClean="0">
                <a:solidFill>
                  <a:prstClr val="black">
                    <a:tint val="75000"/>
                  </a:prstClr>
                </a:solidFill>
                <a:latin typeface="Arial"/>
              </a:rPr>
              <a:pPr defTabSz="914249" fontAlgn="auto">
                <a:spcBef>
                  <a:spcPts val="0"/>
                </a:spcBef>
                <a:spcAft>
                  <a:spcPts val="0"/>
                </a:spcAft>
              </a:pPr>
              <a:t>28.10.2014</a:t>
            </a:fld>
            <a:endParaRPr lang="en-GB" dirty="0">
              <a:solidFill>
                <a:prstClr val="black">
                  <a:tint val="75000"/>
                </a:prstClr>
              </a:solidFill>
              <a:latin typeface="Arial"/>
            </a:endParaRPr>
          </a:p>
        </p:txBody>
      </p:sp>
      <p:sp>
        <p:nvSpPr>
          <p:cNvPr id="13" name="Footer Placeholder 4"/>
          <p:cNvSpPr>
            <a:spLocks noGrp="1"/>
          </p:cNvSpPr>
          <p:nvPr>
            <p:ph type="ftr" sz="quarter" idx="3"/>
          </p:nvPr>
        </p:nvSpPr>
        <p:spPr>
          <a:xfrm>
            <a:off x="4562957" y="6699665"/>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pPr defTabSz="914249" fontAlgn="auto">
              <a:spcBef>
                <a:spcPts val="0"/>
              </a:spcBef>
              <a:spcAft>
                <a:spcPts val="0"/>
              </a:spcAft>
            </a:pPr>
            <a:r>
              <a:rPr lang="en-US" dirty="0" smtClean="0">
                <a:solidFill>
                  <a:prstClr val="black">
                    <a:tint val="75000"/>
                  </a:prstClr>
                </a:solidFill>
                <a:latin typeface="Arial"/>
              </a:rPr>
              <a:t>WORLD CLASS - through people, technology and dedication</a:t>
            </a:r>
            <a:endParaRPr lang="en-GB" dirty="0">
              <a:solidFill>
                <a:prstClr val="black">
                  <a:tint val="75000"/>
                </a:prstClr>
              </a:solidFill>
              <a:latin typeface="Arial"/>
            </a:endParaRPr>
          </a:p>
        </p:txBody>
      </p:sp>
      <p:sp>
        <p:nvSpPr>
          <p:cNvPr id="14" name="Slide Number Placeholder 5"/>
          <p:cNvSpPr>
            <a:spLocks noGrp="1"/>
          </p:cNvSpPr>
          <p:nvPr>
            <p:ph type="sldNum" sz="quarter" idx="4"/>
          </p:nvPr>
        </p:nvSpPr>
        <p:spPr>
          <a:xfrm>
            <a:off x="7842720" y="6699665"/>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pPr defTabSz="914249" fontAlgn="auto">
              <a:spcBef>
                <a:spcPts val="0"/>
              </a:spcBef>
              <a:spcAft>
                <a:spcPts val="0"/>
              </a:spcAft>
            </a:pPr>
            <a:r>
              <a:rPr lang="en-GB" dirty="0" smtClean="0">
                <a:solidFill>
                  <a:prstClr val="black">
                    <a:tint val="75000"/>
                  </a:prstClr>
                </a:solidFill>
                <a:latin typeface="Arial"/>
              </a:rPr>
              <a:t>Page </a:t>
            </a:r>
            <a:fld id="{024B331B-EC80-4993-B848-09EE40C61000}" type="slidenum">
              <a:rPr lang="en-GB" smtClean="0">
                <a:solidFill>
                  <a:prstClr val="black">
                    <a:tint val="75000"/>
                  </a:prstClr>
                </a:solidFill>
                <a:latin typeface="Arial"/>
              </a:rPr>
              <a:pPr defTabSz="914249" fontAlgn="auto">
                <a:spcBef>
                  <a:spcPts val="0"/>
                </a:spcBef>
                <a:spcAft>
                  <a:spcPts val="0"/>
                </a:spcAft>
              </a:pPr>
              <a:t>‹#›</a:t>
            </a:fld>
            <a:endParaRPr lang="en-GB" dirty="0">
              <a:solidFill>
                <a:prstClr val="black">
                  <a:tint val="75000"/>
                </a:prstClr>
              </a:solidFill>
              <a:latin typeface="Arial"/>
            </a:endParaRPr>
          </a:p>
        </p:txBody>
      </p:sp>
    </p:spTree>
    <p:extLst>
      <p:ext uri="{BB962C8B-B14F-4D97-AF65-F5344CB8AC3E}">
        <p14:creationId xmlns:p14="http://schemas.microsoft.com/office/powerpoint/2010/main" val="3107371660"/>
      </p:ext>
    </p:extLst>
  </p:cSld>
  <p:clrMap bg1="lt1" tx1="dk1" bg2="lt2" tx2="dk2" accent1="accent1" accent2="accent2" accent3="accent3" accent4="accent4" accent5="accent5" accent6="accent6" hlink="hlink" folHlink="folHlink"/>
  <p:sldLayoutIdLst>
    <p:sldLayoutId id="2147484393" r:id="rId1"/>
    <p:sldLayoutId id="2147484394" r:id="rId2"/>
    <p:sldLayoutId id="2147484395" r:id="rId3"/>
    <p:sldLayoutId id="2147484396" r:id="rId4"/>
    <p:sldLayoutId id="2147484397" r:id="rId5"/>
    <p:sldLayoutId id="2147484398" r:id="rId6"/>
    <p:sldLayoutId id="2147484399" r:id="rId7"/>
    <p:sldLayoutId id="2147484400" r:id="rId8"/>
    <p:sldLayoutId id="2147484401" r:id="rId9"/>
    <p:sldLayoutId id="2147484402" r:id="rId10"/>
    <p:sldLayoutId id="2147484403" r:id="rId11"/>
    <p:sldLayoutId id="2147484404" r:id="rId12"/>
    <p:sldLayoutId id="2147484405" r:id="rId13"/>
    <p:sldLayoutId id="2147484406" r:id="rId14"/>
    <p:sldLayoutId id="2147484407" r:id="rId15"/>
    <p:sldLayoutId id="2147484408" r:id="rId16"/>
    <p:sldLayoutId id="2147484409" r:id="rId17"/>
    <p:sldLayoutId id="2147484410" r:id="rId18"/>
    <p:sldLayoutId id="2147484411" r:id="rId19"/>
    <p:sldLayoutId id="2147484412" r:id="rId20"/>
    <p:sldLayoutId id="2147484413" r:id="rId21"/>
    <p:sldLayoutId id="2147484414" r:id="rId22"/>
    <p:sldLayoutId id="2147484415" r:id="rId23"/>
    <p:sldLayoutId id="2147484416" r:id="rId24"/>
    <p:sldLayoutId id="2147484417" r:id="rId25"/>
    <p:sldLayoutId id="2147484418" r:id="rId26"/>
    <p:sldLayoutId id="2147484419" r:id="rId27"/>
    <p:sldLayoutId id="2147484420" r:id="rId28"/>
    <p:sldLayoutId id="2147484421" r:id="rId29"/>
    <p:sldLayoutId id="2147484422" r:id="rId30"/>
    <p:sldLayoutId id="2147484423" r:id="rId31"/>
    <p:sldLayoutId id="2147484424" r:id="rId32"/>
    <p:sldLayoutId id="2147484425" r:id="rId33"/>
    <p:sldLayoutId id="2147484426" r:id="rId34"/>
    <p:sldLayoutId id="2147484427" r:id="rId35"/>
    <p:sldLayoutId id="2147484428" r:id="rId36"/>
    <p:sldLayoutId id="2147484429" r:id="rId37"/>
    <p:sldLayoutId id="2147484430" r:id="rId38"/>
    <p:sldLayoutId id="2147484431" r:id="rId39"/>
    <p:sldLayoutId id="2147484432" r:id="rId40"/>
    <p:sldLayoutId id="2147484433" r:id="rId41"/>
    <p:sldLayoutId id="2147484434" r:id="rId42"/>
    <p:sldLayoutId id="2147484435" r:id="rId43"/>
    <p:sldLayoutId id="2147484436" r:id="rId44"/>
    <p:sldLayoutId id="2147484437" r:id="rId45"/>
    <p:sldLayoutId id="2147484438"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249" rtl="0" eaLnBrk="1" latinLnBrk="0" hangingPunct="1">
        <a:spcBef>
          <a:spcPct val="0"/>
        </a:spcBef>
        <a:buNone/>
        <a:defRPr sz="2800" b="1" kern="1200">
          <a:solidFill>
            <a:schemeClr val="tx1"/>
          </a:solidFill>
          <a:latin typeface="+mj-lt"/>
          <a:ea typeface="+mj-ea"/>
          <a:cs typeface="+mj-cs"/>
        </a:defRPr>
      </a:lvl1pPr>
    </p:titleStyle>
    <p:bodyStyle>
      <a:lvl1pPr marL="183053" indent="-183053"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544901" indent="-28522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838637" indent="-22775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4742" indent="-22775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564462" indent="-228816"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249" rtl="0" eaLnBrk="1" latinLnBrk="0" hangingPunct="1">
        <a:defRPr sz="1800" kern="1200">
          <a:solidFill>
            <a:schemeClr val="tx1"/>
          </a:solidFill>
          <a:latin typeface="+mn-lt"/>
          <a:ea typeface="+mn-ea"/>
          <a:cs typeface="+mn-cs"/>
        </a:defRPr>
      </a:lvl1pPr>
      <a:lvl2pPr marL="457124" algn="l" defTabSz="914249" rtl="0" eaLnBrk="1" latinLnBrk="0" hangingPunct="1">
        <a:defRPr sz="1800" kern="1200">
          <a:solidFill>
            <a:schemeClr val="tx1"/>
          </a:solidFill>
          <a:latin typeface="+mn-lt"/>
          <a:ea typeface="+mn-ea"/>
          <a:cs typeface="+mn-cs"/>
        </a:defRPr>
      </a:lvl2pPr>
      <a:lvl3pPr marL="914249" algn="l" defTabSz="914249" rtl="0" eaLnBrk="1" latinLnBrk="0" hangingPunct="1">
        <a:defRPr sz="1800" kern="1200">
          <a:solidFill>
            <a:schemeClr val="tx1"/>
          </a:solidFill>
          <a:latin typeface="+mn-lt"/>
          <a:ea typeface="+mn-ea"/>
          <a:cs typeface="+mn-cs"/>
        </a:defRPr>
      </a:lvl3pPr>
      <a:lvl4pPr marL="1371373" algn="l" defTabSz="914249" rtl="0" eaLnBrk="1" latinLnBrk="0" hangingPunct="1">
        <a:defRPr sz="1800" kern="1200">
          <a:solidFill>
            <a:schemeClr val="tx1"/>
          </a:solidFill>
          <a:latin typeface="+mn-lt"/>
          <a:ea typeface="+mn-ea"/>
          <a:cs typeface="+mn-cs"/>
        </a:defRPr>
      </a:lvl4pPr>
      <a:lvl5pPr marL="1828497" algn="l" defTabSz="914249" rtl="0" eaLnBrk="1" latinLnBrk="0" hangingPunct="1">
        <a:defRPr sz="1800" kern="1200">
          <a:solidFill>
            <a:schemeClr val="tx1"/>
          </a:solidFill>
          <a:latin typeface="+mn-lt"/>
          <a:ea typeface="+mn-ea"/>
          <a:cs typeface="+mn-cs"/>
        </a:defRPr>
      </a:lvl5pPr>
      <a:lvl6pPr marL="2285622" algn="l" defTabSz="914249" rtl="0" eaLnBrk="1" latinLnBrk="0" hangingPunct="1">
        <a:defRPr sz="1800" kern="1200">
          <a:solidFill>
            <a:schemeClr val="tx1"/>
          </a:solidFill>
          <a:latin typeface="+mn-lt"/>
          <a:ea typeface="+mn-ea"/>
          <a:cs typeface="+mn-cs"/>
        </a:defRPr>
      </a:lvl6pPr>
      <a:lvl7pPr marL="2742746" algn="l" defTabSz="914249" rtl="0" eaLnBrk="1" latinLnBrk="0" hangingPunct="1">
        <a:defRPr sz="1800" kern="1200">
          <a:solidFill>
            <a:schemeClr val="tx1"/>
          </a:solidFill>
          <a:latin typeface="+mn-lt"/>
          <a:ea typeface="+mn-ea"/>
          <a:cs typeface="+mn-cs"/>
        </a:defRPr>
      </a:lvl7pPr>
      <a:lvl8pPr marL="3199871" algn="l" defTabSz="914249" rtl="0" eaLnBrk="1" latinLnBrk="0" hangingPunct="1">
        <a:defRPr sz="1800" kern="1200">
          <a:solidFill>
            <a:schemeClr val="tx1"/>
          </a:solidFill>
          <a:latin typeface="+mn-lt"/>
          <a:ea typeface="+mn-ea"/>
          <a:cs typeface="+mn-cs"/>
        </a:defRPr>
      </a:lvl8pPr>
      <a:lvl9pPr marL="3656995" algn="l" defTabSz="91424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169_Hovedlogo" descr="kongsberg_logo_main_full_col.png" hidden="1"/>
          <p:cNvPicPr>
            <a:picLocks noChangeAspect="1"/>
          </p:cNvPicPr>
          <p:nvPr/>
        </p:nvPicPr>
        <p:blipFill>
          <a:blip r:embed="rId48" cstate="print"/>
          <a:stretch>
            <a:fillRect/>
          </a:stretch>
        </p:blipFill>
        <p:spPr>
          <a:xfrm>
            <a:off x="9007911" y="296712"/>
            <a:ext cx="613940" cy="720000"/>
          </a:xfrm>
          <a:prstGeom prst="rect">
            <a:avLst/>
          </a:prstGeom>
        </p:spPr>
      </p:pic>
      <p:sp>
        <p:nvSpPr>
          <p:cNvPr id="2" name="Title Placeholder 1"/>
          <p:cNvSpPr>
            <a:spLocks noGrp="1"/>
          </p:cNvSpPr>
          <p:nvPr>
            <p:ph type="title"/>
          </p:nvPr>
        </p:nvSpPr>
        <p:spPr>
          <a:xfrm>
            <a:off x="581185" y="520273"/>
            <a:ext cx="8272250" cy="1152000"/>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581185" y="1672313"/>
            <a:ext cx="8272250" cy="4680000"/>
          </a:xfrm>
          <a:prstGeom prst="rect">
            <a:avLst/>
          </a:prstGeom>
        </p:spPr>
        <p:txBody>
          <a:bodyPr vert="horz" lIns="0" tIns="0" rIns="0" bIns="0" rtlCol="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0" name="1610_Hovedlogo" descr="kongsberg_logo_main_full_col.png" hidden="1"/>
          <p:cNvPicPr>
            <a:picLocks noChangeAspect="1"/>
          </p:cNvPicPr>
          <p:nvPr/>
        </p:nvPicPr>
        <p:blipFill>
          <a:blip r:embed="rId48" cstate="print"/>
          <a:stretch>
            <a:fillRect/>
          </a:stretch>
        </p:blipFill>
        <p:spPr>
          <a:xfrm>
            <a:off x="9007911" y="267041"/>
            <a:ext cx="613940" cy="648000"/>
          </a:xfrm>
          <a:prstGeom prst="rect">
            <a:avLst/>
          </a:prstGeom>
        </p:spPr>
      </p:pic>
      <p:pic>
        <p:nvPicPr>
          <p:cNvPr id="11" name="43_Hovedlogo" descr="kongsberg_logo_main_full_col.png"/>
          <p:cNvPicPr>
            <a:picLocks noChangeAspect="1"/>
          </p:cNvPicPr>
          <p:nvPr/>
        </p:nvPicPr>
        <p:blipFill>
          <a:blip r:embed="rId48" cstate="print"/>
          <a:stretch>
            <a:fillRect/>
          </a:stretch>
        </p:blipFill>
        <p:spPr>
          <a:xfrm>
            <a:off x="9007911" y="222535"/>
            <a:ext cx="613940" cy="540000"/>
          </a:xfrm>
          <a:prstGeom prst="rect">
            <a:avLst/>
          </a:prstGeom>
        </p:spPr>
      </p:pic>
      <p:sp>
        <p:nvSpPr>
          <p:cNvPr id="12" name="Date Placeholder 3"/>
          <p:cNvSpPr>
            <a:spLocks noGrp="1"/>
          </p:cNvSpPr>
          <p:nvPr>
            <p:ph type="dt" sz="half" idx="2"/>
          </p:nvPr>
        </p:nvSpPr>
        <p:spPr>
          <a:xfrm>
            <a:off x="2913334" y="6699655"/>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pPr defTabSz="914249" fontAlgn="auto">
              <a:spcBef>
                <a:spcPts val="0"/>
              </a:spcBef>
              <a:spcAft>
                <a:spcPts val="0"/>
              </a:spcAft>
            </a:pPr>
            <a:fld id="{224B7939-B760-4D13-8F17-9F52E2A65C31}" type="datetime1">
              <a:rPr lang="nb-NO" smtClean="0">
                <a:solidFill>
                  <a:prstClr val="black">
                    <a:tint val="75000"/>
                  </a:prstClr>
                </a:solidFill>
                <a:latin typeface="Arial"/>
              </a:rPr>
              <a:pPr defTabSz="914249" fontAlgn="auto">
                <a:spcBef>
                  <a:spcPts val="0"/>
                </a:spcBef>
                <a:spcAft>
                  <a:spcPts val="0"/>
                </a:spcAft>
              </a:pPr>
              <a:t>28.10.2014</a:t>
            </a:fld>
            <a:endParaRPr lang="en-GB" dirty="0">
              <a:solidFill>
                <a:prstClr val="black">
                  <a:tint val="75000"/>
                </a:prstClr>
              </a:solidFill>
              <a:latin typeface="Arial"/>
            </a:endParaRPr>
          </a:p>
        </p:txBody>
      </p:sp>
      <p:sp>
        <p:nvSpPr>
          <p:cNvPr id="13" name="Footer Placeholder 4"/>
          <p:cNvSpPr>
            <a:spLocks noGrp="1"/>
          </p:cNvSpPr>
          <p:nvPr>
            <p:ph type="ftr" sz="quarter" idx="3"/>
          </p:nvPr>
        </p:nvSpPr>
        <p:spPr>
          <a:xfrm>
            <a:off x="4562957" y="6699655"/>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pPr defTabSz="914249" fontAlgn="auto">
              <a:spcBef>
                <a:spcPts val="0"/>
              </a:spcBef>
              <a:spcAft>
                <a:spcPts val="0"/>
              </a:spcAft>
            </a:pPr>
            <a:r>
              <a:rPr lang="en-US" dirty="0" smtClean="0">
                <a:solidFill>
                  <a:prstClr val="black">
                    <a:tint val="75000"/>
                  </a:prstClr>
                </a:solidFill>
                <a:latin typeface="Arial"/>
              </a:rPr>
              <a:t>WORLD CLASS - through people, technology and dedication</a:t>
            </a:r>
            <a:endParaRPr lang="en-GB" dirty="0">
              <a:solidFill>
                <a:prstClr val="black">
                  <a:tint val="75000"/>
                </a:prstClr>
              </a:solidFill>
              <a:latin typeface="Arial"/>
            </a:endParaRPr>
          </a:p>
        </p:txBody>
      </p:sp>
      <p:sp>
        <p:nvSpPr>
          <p:cNvPr id="14" name="Slide Number Placeholder 5"/>
          <p:cNvSpPr>
            <a:spLocks noGrp="1"/>
          </p:cNvSpPr>
          <p:nvPr>
            <p:ph type="sldNum" sz="quarter" idx="4"/>
          </p:nvPr>
        </p:nvSpPr>
        <p:spPr>
          <a:xfrm>
            <a:off x="7842714" y="6699655"/>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pPr defTabSz="914249" fontAlgn="auto">
              <a:spcBef>
                <a:spcPts val="0"/>
              </a:spcBef>
              <a:spcAft>
                <a:spcPts val="0"/>
              </a:spcAft>
            </a:pPr>
            <a:r>
              <a:rPr lang="en-GB" dirty="0" smtClean="0">
                <a:solidFill>
                  <a:prstClr val="black">
                    <a:tint val="75000"/>
                  </a:prstClr>
                </a:solidFill>
                <a:latin typeface="Arial"/>
              </a:rPr>
              <a:t>Page </a:t>
            </a:r>
            <a:fld id="{024B331B-EC80-4993-B848-09EE40C61000}" type="slidenum">
              <a:rPr lang="en-GB" smtClean="0">
                <a:solidFill>
                  <a:prstClr val="black">
                    <a:tint val="75000"/>
                  </a:prstClr>
                </a:solidFill>
                <a:latin typeface="Arial"/>
              </a:rPr>
              <a:pPr defTabSz="914249" fontAlgn="auto">
                <a:spcBef>
                  <a:spcPts val="0"/>
                </a:spcBef>
                <a:spcAft>
                  <a:spcPts val="0"/>
                </a:spcAft>
              </a:pPr>
              <a:t>‹#›</a:t>
            </a:fld>
            <a:endParaRPr lang="en-GB" dirty="0">
              <a:solidFill>
                <a:prstClr val="black">
                  <a:tint val="75000"/>
                </a:prstClr>
              </a:solidFill>
              <a:latin typeface="Arial"/>
            </a:endParaRPr>
          </a:p>
        </p:txBody>
      </p:sp>
    </p:spTree>
    <p:extLst>
      <p:ext uri="{BB962C8B-B14F-4D97-AF65-F5344CB8AC3E}">
        <p14:creationId xmlns:p14="http://schemas.microsoft.com/office/powerpoint/2010/main" val="100860135"/>
      </p:ext>
    </p:extLst>
  </p:cSld>
  <p:clrMap bg1="lt1" tx1="dk1" bg2="lt2" tx2="dk2" accent1="accent1" accent2="accent2" accent3="accent3" accent4="accent4" accent5="accent5" accent6="accent6" hlink="hlink" folHlink="folHlink"/>
  <p:sldLayoutIdLst>
    <p:sldLayoutId id="2147484440" r:id="rId1"/>
    <p:sldLayoutId id="2147484441" r:id="rId2"/>
    <p:sldLayoutId id="2147484442" r:id="rId3"/>
    <p:sldLayoutId id="2147484443" r:id="rId4"/>
    <p:sldLayoutId id="2147484444" r:id="rId5"/>
    <p:sldLayoutId id="2147484445" r:id="rId6"/>
    <p:sldLayoutId id="2147484446" r:id="rId7"/>
    <p:sldLayoutId id="2147484447" r:id="rId8"/>
    <p:sldLayoutId id="2147484448" r:id="rId9"/>
    <p:sldLayoutId id="2147484449" r:id="rId10"/>
    <p:sldLayoutId id="2147484450" r:id="rId11"/>
    <p:sldLayoutId id="2147484451" r:id="rId12"/>
    <p:sldLayoutId id="2147484452" r:id="rId13"/>
    <p:sldLayoutId id="2147484453" r:id="rId14"/>
    <p:sldLayoutId id="2147484454" r:id="rId15"/>
    <p:sldLayoutId id="2147484455" r:id="rId16"/>
    <p:sldLayoutId id="2147484456" r:id="rId17"/>
    <p:sldLayoutId id="2147484457" r:id="rId18"/>
    <p:sldLayoutId id="2147484458" r:id="rId19"/>
    <p:sldLayoutId id="2147484459" r:id="rId20"/>
    <p:sldLayoutId id="2147484460" r:id="rId21"/>
    <p:sldLayoutId id="2147484461" r:id="rId22"/>
    <p:sldLayoutId id="2147484462" r:id="rId23"/>
    <p:sldLayoutId id="2147484463" r:id="rId24"/>
    <p:sldLayoutId id="2147484464" r:id="rId25"/>
    <p:sldLayoutId id="2147484465" r:id="rId26"/>
    <p:sldLayoutId id="2147484466" r:id="rId27"/>
    <p:sldLayoutId id="2147484467" r:id="rId28"/>
    <p:sldLayoutId id="2147484468" r:id="rId29"/>
    <p:sldLayoutId id="2147484469" r:id="rId30"/>
    <p:sldLayoutId id="2147484470" r:id="rId31"/>
    <p:sldLayoutId id="2147484471" r:id="rId32"/>
    <p:sldLayoutId id="2147484472" r:id="rId33"/>
    <p:sldLayoutId id="2147484473" r:id="rId34"/>
    <p:sldLayoutId id="2147484474" r:id="rId35"/>
    <p:sldLayoutId id="2147484475" r:id="rId36"/>
    <p:sldLayoutId id="2147484476" r:id="rId37"/>
    <p:sldLayoutId id="2147484477" r:id="rId38"/>
    <p:sldLayoutId id="2147484478" r:id="rId39"/>
    <p:sldLayoutId id="2147484479" r:id="rId40"/>
    <p:sldLayoutId id="2147484480" r:id="rId41"/>
    <p:sldLayoutId id="2147484481" r:id="rId42"/>
    <p:sldLayoutId id="2147484482" r:id="rId43"/>
    <p:sldLayoutId id="2147484483" r:id="rId44"/>
    <p:sldLayoutId id="2147484484" r:id="rId45"/>
    <p:sldLayoutId id="2147484485" r:id="rId4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249" rtl="0" eaLnBrk="1" latinLnBrk="0" hangingPunct="1">
        <a:spcBef>
          <a:spcPct val="0"/>
        </a:spcBef>
        <a:buNone/>
        <a:defRPr sz="2800" b="1" kern="1200">
          <a:solidFill>
            <a:schemeClr val="tx1"/>
          </a:solidFill>
          <a:latin typeface="+mj-lt"/>
          <a:ea typeface="+mj-ea"/>
          <a:cs typeface="+mj-cs"/>
        </a:defRPr>
      </a:lvl1pPr>
    </p:titleStyle>
    <p:bodyStyle>
      <a:lvl1pPr marL="183053" indent="-183053"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544901" indent="-28522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838637" indent="-22775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4742" indent="-22775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564462" indent="-228816"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249" rtl="0" eaLnBrk="1" latinLnBrk="0" hangingPunct="1">
        <a:defRPr sz="1800" kern="1200">
          <a:solidFill>
            <a:schemeClr val="tx1"/>
          </a:solidFill>
          <a:latin typeface="+mn-lt"/>
          <a:ea typeface="+mn-ea"/>
          <a:cs typeface="+mn-cs"/>
        </a:defRPr>
      </a:lvl1pPr>
      <a:lvl2pPr marL="457124" algn="l" defTabSz="914249" rtl="0" eaLnBrk="1" latinLnBrk="0" hangingPunct="1">
        <a:defRPr sz="1800" kern="1200">
          <a:solidFill>
            <a:schemeClr val="tx1"/>
          </a:solidFill>
          <a:latin typeface="+mn-lt"/>
          <a:ea typeface="+mn-ea"/>
          <a:cs typeface="+mn-cs"/>
        </a:defRPr>
      </a:lvl2pPr>
      <a:lvl3pPr marL="914249" algn="l" defTabSz="914249" rtl="0" eaLnBrk="1" latinLnBrk="0" hangingPunct="1">
        <a:defRPr sz="1800" kern="1200">
          <a:solidFill>
            <a:schemeClr val="tx1"/>
          </a:solidFill>
          <a:latin typeface="+mn-lt"/>
          <a:ea typeface="+mn-ea"/>
          <a:cs typeface="+mn-cs"/>
        </a:defRPr>
      </a:lvl3pPr>
      <a:lvl4pPr marL="1371373" algn="l" defTabSz="914249" rtl="0" eaLnBrk="1" latinLnBrk="0" hangingPunct="1">
        <a:defRPr sz="1800" kern="1200">
          <a:solidFill>
            <a:schemeClr val="tx1"/>
          </a:solidFill>
          <a:latin typeface="+mn-lt"/>
          <a:ea typeface="+mn-ea"/>
          <a:cs typeface="+mn-cs"/>
        </a:defRPr>
      </a:lvl4pPr>
      <a:lvl5pPr marL="1828497" algn="l" defTabSz="914249" rtl="0" eaLnBrk="1" latinLnBrk="0" hangingPunct="1">
        <a:defRPr sz="1800" kern="1200">
          <a:solidFill>
            <a:schemeClr val="tx1"/>
          </a:solidFill>
          <a:latin typeface="+mn-lt"/>
          <a:ea typeface="+mn-ea"/>
          <a:cs typeface="+mn-cs"/>
        </a:defRPr>
      </a:lvl5pPr>
      <a:lvl6pPr marL="2285622" algn="l" defTabSz="914249" rtl="0" eaLnBrk="1" latinLnBrk="0" hangingPunct="1">
        <a:defRPr sz="1800" kern="1200">
          <a:solidFill>
            <a:schemeClr val="tx1"/>
          </a:solidFill>
          <a:latin typeface="+mn-lt"/>
          <a:ea typeface="+mn-ea"/>
          <a:cs typeface="+mn-cs"/>
        </a:defRPr>
      </a:lvl6pPr>
      <a:lvl7pPr marL="2742746" algn="l" defTabSz="914249" rtl="0" eaLnBrk="1" latinLnBrk="0" hangingPunct="1">
        <a:defRPr sz="1800" kern="1200">
          <a:solidFill>
            <a:schemeClr val="tx1"/>
          </a:solidFill>
          <a:latin typeface="+mn-lt"/>
          <a:ea typeface="+mn-ea"/>
          <a:cs typeface="+mn-cs"/>
        </a:defRPr>
      </a:lvl7pPr>
      <a:lvl8pPr marL="3199871" algn="l" defTabSz="914249" rtl="0" eaLnBrk="1" latinLnBrk="0" hangingPunct="1">
        <a:defRPr sz="1800" kern="1200">
          <a:solidFill>
            <a:schemeClr val="tx1"/>
          </a:solidFill>
          <a:latin typeface="+mn-lt"/>
          <a:ea typeface="+mn-ea"/>
          <a:cs typeface="+mn-cs"/>
        </a:defRPr>
      </a:lvl8pPr>
      <a:lvl9pPr marL="3656995" algn="l" defTabSz="91424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169_Hovedlogo" descr="kongsberg_logo_main_full_col.png" hidden="1"/>
          <p:cNvPicPr>
            <a:picLocks noChangeAspect="1"/>
          </p:cNvPicPr>
          <p:nvPr/>
        </p:nvPicPr>
        <p:blipFill>
          <a:blip r:embed="rId47" cstate="print"/>
          <a:stretch>
            <a:fillRect/>
          </a:stretch>
        </p:blipFill>
        <p:spPr>
          <a:xfrm>
            <a:off x="9007911" y="296712"/>
            <a:ext cx="613940" cy="720000"/>
          </a:xfrm>
          <a:prstGeom prst="rect">
            <a:avLst/>
          </a:prstGeom>
        </p:spPr>
      </p:pic>
      <p:sp>
        <p:nvSpPr>
          <p:cNvPr id="2" name="Title Placeholder 1"/>
          <p:cNvSpPr>
            <a:spLocks noGrp="1"/>
          </p:cNvSpPr>
          <p:nvPr>
            <p:ph type="title"/>
          </p:nvPr>
        </p:nvSpPr>
        <p:spPr>
          <a:xfrm>
            <a:off x="581185" y="520273"/>
            <a:ext cx="8272250" cy="1152000"/>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581185" y="1672313"/>
            <a:ext cx="8272250" cy="4680000"/>
          </a:xfrm>
          <a:prstGeom prst="rect">
            <a:avLst/>
          </a:prstGeom>
        </p:spPr>
        <p:txBody>
          <a:bodyPr vert="horz" lIns="0" tIns="0" rIns="0" bIns="0" rtlCol="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pic>
        <p:nvPicPr>
          <p:cNvPr id="10" name="1610_Hovedlogo" descr="kongsberg_logo_main_full_col.png" hidden="1"/>
          <p:cNvPicPr>
            <a:picLocks noChangeAspect="1"/>
          </p:cNvPicPr>
          <p:nvPr/>
        </p:nvPicPr>
        <p:blipFill>
          <a:blip r:embed="rId47" cstate="print"/>
          <a:stretch>
            <a:fillRect/>
          </a:stretch>
        </p:blipFill>
        <p:spPr>
          <a:xfrm>
            <a:off x="9007911" y="267041"/>
            <a:ext cx="613940" cy="648000"/>
          </a:xfrm>
          <a:prstGeom prst="rect">
            <a:avLst/>
          </a:prstGeom>
        </p:spPr>
      </p:pic>
      <p:pic>
        <p:nvPicPr>
          <p:cNvPr id="11" name="43_Hovedlogo" descr="kongsberg_logo_main_full_col.png"/>
          <p:cNvPicPr>
            <a:picLocks noChangeAspect="1"/>
          </p:cNvPicPr>
          <p:nvPr/>
        </p:nvPicPr>
        <p:blipFill>
          <a:blip r:embed="rId47" cstate="print"/>
          <a:stretch>
            <a:fillRect/>
          </a:stretch>
        </p:blipFill>
        <p:spPr>
          <a:xfrm>
            <a:off x="9007911" y="222535"/>
            <a:ext cx="613940" cy="540000"/>
          </a:xfrm>
          <a:prstGeom prst="rect">
            <a:avLst/>
          </a:prstGeom>
        </p:spPr>
      </p:pic>
      <p:sp>
        <p:nvSpPr>
          <p:cNvPr id="12" name="Date Placeholder 3"/>
          <p:cNvSpPr>
            <a:spLocks noGrp="1"/>
          </p:cNvSpPr>
          <p:nvPr>
            <p:ph type="dt" sz="half" idx="2"/>
          </p:nvPr>
        </p:nvSpPr>
        <p:spPr>
          <a:xfrm>
            <a:off x="2913328" y="6699643"/>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pPr defTabSz="914249" fontAlgn="auto">
              <a:spcBef>
                <a:spcPts val="0"/>
              </a:spcBef>
              <a:spcAft>
                <a:spcPts val="0"/>
              </a:spcAft>
            </a:pPr>
            <a:fld id="{224B7939-B760-4D13-8F17-9F52E2A65C31}" type="datetime1">
              <a:rPr lang="nb-NO" smtClean="0">
                <a:solidFill>
                  <a:prstClr val="black">
                    <a:tint val="75000"/>
                  </a:prstClr>
                </a:solidFill>
                <a:latin typeface="Arial"/>
              </a:rPr>
              <a:pPr defTabSz="914249" fontAlgn="auto">
                <a:spcBef>
                  <a:spcPts val="0"/>
                </a:spcBef>
                <a:spcAft>
                  <a:spcPts val="0"/>
                </a:spcAft>
              </a:pPr>
              <a:t>28.10.2014</a:t>
            </a:fld>
            <a:endParaRPr lang="en-GB" dirty="0">
              <a:solidFill>
                <a:prstClr val="black">
                  <a:tint val="75000"/>
                </a:prstClr>
              </a:solidFill>
              <a:latin typeface="Arial"/>
            </a:endParaRPr>
          </a:p>
        </p:txBody>
      </p:sp>
      <p:sp>
        <p:nvSpPr>
          <p:cNvPr id="13" name="Footer Placeholder 4"/>
          <p:cNvSpPr>
            <a:spLocks noGrp="1"/>
          </p:cNvSpPr>
          <p:nvPr>
            <p:ph type="ftr" sz="quarter" idx="3"/>
          </p:nvPr>
        </p:nvSpPr>
        <p:spPr>
          <a:xfrm>
            <a:off x="4562957" y="6699643"/>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pPr defTabSz="914249" fontAlgn="auto">
              <a:spcBef>
                <a:spcPts val="0"/>
              </a:spcBef>
              <a:spcAft>
                <a:spcPts val="0"/>
              </a:spcAft>
            </a:pPr>
            <a:r>
              <a:rPr lang="en-US" dirty="0" smtClean="0">
                <a:solidFill>
                  <a:prstClr val="black">
                    <a:tint val="75000"/>
                  </a:prstClr>
                </a:solidFill>
                <a:latin typeface="Arial"/>
              </a:rPr>
              <a:t>WORLD CLASS - through people, technology and dedication</a:t>
            </a:r>
            <a:endParaRPr lang="en-GB" dirty="0">
              <a:solidFill>
                <a:prstClr val="black">
                  <a:tint val="75000"/>
                </a:prstClr>
              </a:solidFill>
              <a:latin typeface="Arial"/>
            </a:endParaRPr>
          </a:p>
        </p:txBody>
      </p:sp>
      <p:sp>
        <p:nvSpPr>
          <p:cNvPr id="14" name="Slide Number Placeholder 5"/>
          <p:cNvSpPr>
            <a:spLocks noGrp="1"/>
          </p:cNvSpPr>
          <p:nvPr>
            <p:ph type="sldNum" sz="quarter" idx="4"/>
          </p:nvPr>
        </p:nvSpPr>
        <p:spPr>
          <a:xfrm>
            <a:off x="7842708" y="6699643"/>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pPr defTabSz="914249" fontAlgn="auto">
              <a:spcBef>
                <a:spcPts val="0"/>
              </a:spcBef>
              <a:spcAft>
                <a:spcPts val="0"/>
              </a:spcAft>
            </a:pPr>
            <a:r>
              <a:rPr lang="en-GB" dirty="0" smtClean="0">
                <a:solidFill>
                  <a:prstClr val="black">
                    <a:tint val="75000"/>
                  </a:prstClr>
                </a:solidFill>
                <a:latin typeface="Arial"/>
              </a:rPr>
              <a:t>Page </a:t>
            </a:r>
            <a:fld id="{024B331B-EC80-4993-B848-09EE40C61000}" type="slidenum">
              <a:rPr lang="en-GB" smtClean="0">
                <a:solidFill>
                  <a:prstClr val="black">
                    <a:tint val="75000"/>
                  </a:prstClr>
                </a:solidFill>
                <a:latin typeface="Arial"/>
              </a:rPr>
              <a:pPr defTabSz="914249" fontAlgn="auto">
                <a:spcBef>
                  <a:spcPts val="0"/>
                </a:spcBef>
                <a:spcAft>
                  <a:spcPts val="0"/>
                </a:spcAft>
              </a:pPr>
              <a:t>‹#›</a:t>
            </a:fld>
            <a:endParaRPr lang="en-GB" dirty="0">
              <a:solidFill>
                <a:prstClr val="black">
                  <a:tint val="75000"/>
                </a:prstClr>
              </a:solidFill>
              <a:latin typeface="Arial"/>
            </a:endParaRPr>
          </a:p>
        </p:txBody>
      </p:sp>
    </p:spTree>
    <p:extLst>
      <p:ext uri="{BB962C8B-B14F-4D97-AF65-F5344CB8AC3E}">
        <p14:creationId xmlns:p14="http://schemas.microsoft.com/office/powerpoint/2010/main" val="3769389555"/>
      </p:ext>
    </p:extLst>
  </p:cSld>
  <p:clrMap bg1="lt1" tx1="dk1" bg2="lt2" tx2="dk2" accent1="accent1" accent2="accent2" accent3="accent3" accent4="accent4" accent5="accent5" accent6="accent6" hlink="hlink" folHlink="folHlink"/>
  <p:sldLayoutIdLst>
    <p:sldLayoutId id="2147484487" r:id="rId1"/>
    <p:sldLayoutId id="2147484488" r:id="rId2"/>
    <p:sldLayoutId id="2147484489" r:id="rId3"/>
    <p:sldLayoutId id="2147484490" r:id="rId4"/>
    <p:sldLayoutId id="2147484491" r:id="rId5"/>
    <p:sldLayoutId id="2147484492" r:id="rId6"/>
    <p:sldLayoutId id="2147484493" r:id="rId7"/>
    <p:sldLayoutId id="2147484494" r:id="rId8"/>
    <p:sldLayoutId id="2147484495" r:id="rId9"/>
    <p:sldLayoutId id="2147484496" r:id="rId10"/>
    <p:sldLayoutId id="2147484497" r:id="rId11"/>
    <p:sldLayoutId id="2147484498" r:id="rId12"/>
    <p:sldLayoutId id="2147484499" r:id="rId13"/>
    <p:sldLayoutId id="2147484500" r:id="rId14"/>
    <p:sldLayoutId id="2147484501" r:id="rId15"/>
    <p:sldLayoutId id="2147484502" r:id="rId16"/>
    <p:sldLayoutId id="2147484503" r:id="rId17"/>
    <p:sldLayoutId id="2147484504" r:id="rId18"/>
    <p:sldLayoutId id="2147484505" r:id="rId19"/>
    <p:sldLayoutId id="2147484506" r:id="rId20"/>
    <p:sldLayoutId id="2147484507" r:id="rId21"/>
    <p:sldLayoutId id="2147484508" r:id="rId22"/>
    <p:sldLayoutId id="2147484509" r:id="rId23"/>
    <p:sldLayoutId id="2147484510" r:id="rId24"/>
    <p:sldLayoutId id="2147484511" r:id="rId25"/>
    <p:sldLayoutId id="2147484512" r:id="rId26"/>
    <p:sldLayoutId id="2147484513" r:id="rId27"/>
    <p:sldLayoutId id="2147484514" r:id="rId28"/>
    <p:sldLayoutId id="2147484515" r:id="rId29"/>
    <p:sldLayoutId id="2147484516" r:id="rId30"/>
    <p:sldLayoutId id="2147484517" r:id="rId31"/>
    <p:sldLayoutId id="2147484518" r:id="rId32"/>
    <p:sldLayoutId id="2147484519" r:id="rId33"/>
    <p:sldLayoutId id="2147484520" r:id="rId34"/>
    <p:sldLayoutId id="2147484521" r:id="rId35"/>
    <p:sldLayoutId id="2147484522" r:id="rId36"/>
    <p:sldLayoutId id="2147484523" r:id="rId37"/>
    <p:sldLayoutId id="2147484524" r:id="rId38"/>
    <p:sldLayoutId id="2147484525" r:id="rId39"/>
    <p:sldLayoutId id="2147484526" r:id="rId40"/>
    <p:sldLayoutId id="2147484527" r:id="rId41"/>
    <p:sldLayoutId id="2147484528" r:id="rId42"/>
    <p:sldLayoutId id="2147484529" r:id="rId43"/>
    <p:sldLayoutId id="2147484530" r:id="rId44"/>
    <p:sldLayoutId id="2147484531" r:id="rId4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249" rtl="0" eaLnBrk="1" latinLnBrk="0" hangingPunct="1">
        <a:spcBef>
          <a:spcPct val="0"/>
        </a:spcBef>
        <a:buNone/>
        <a:defRPr sz="2800" b="1" kern="1200">
          <a:solidFill>
            <a:schemeClr val="tx1"/>
          </a:solidFill>
          <a:latin typeface="+mj-lt"/>
          <a:ea typeface="+mj-ea"/>
          <a:cs typeface="+mj-cs"/>
        </a:defRPr>
      </a:lvl1pPr>
    </p:titleStyle>
    <p:bodyStyle>
      <a:lvl1pPr marL="183053" indent="-183053"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544901" indent="-28522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838637" indent="-22775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4742" indent="-22775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564462" indent="-228816"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249" rtl="0" eaLnBrk="1" latinLnBrk="0" hangingPunct="1">
        <a:defRPr sz="1800" kern="1200">
          <a:solidFill>
            <a:schemeClr val="tx1"/>
          </a:solidFill>
          <a:latin typeface="+mn-lt"/>
          <a:ea typeface="+mn-ea"/>
          <a:cs typeface="+mn-cs"/>
        </a:defRPr>
      </a:lvl1pPr>
      <a:lvl2pPr marL="457124" algn="l" defTabSz="914249" rtl="0" eaLnBrk="1" latinLnBrk="0" hangingPunct="1">
        <a:defRPr sz="1800" kern="1200">
          <a:solidFill>
            <a:schemeClr val="tx1"/>
          </a:solidFill>
          <a:latin typeface="+mn-lt"/>
          <a:ea typeface="+mn-ea"/>
          <a:cs typeface="+mn-cs"/>
        </a:defRPr>
      </a:lvl2pPr>
      <a:lvl3pPr marL="914249" algn="l" defTabSz="914249" rtl="0" eaLnBrk="1" latinLnBrk="0" hangingPunct="1">
        <a:defRPr sz="1800" kern="1200">
          <a:solidFill>
            <a:schemeClr val="tx1"/>
          </a:solidFill>
          <a:latin typeface="+mn-lt"/>
          <a:ea typeface="+mn-ea"/>
          <a:cs typeface="+mn-cs"/>
        </a:defRPr>
      </a:lvl3pPr>
      <a:lvl4pPr marL="1371373" algn="l" defTabSz="914249" rtl="0" eaLnBrk="1" latinLnBrk="0" hangingPunct="1">
        <a:defRPr sz="1800" kern="1200">
          <a:solidFill>
            <a:schemeClr val="tx1"/>
          </a:solidFill>
          <a:latin typeface="+mn-lt"/>
          <a:ea typeface="+mn-ea"/>
          <a:cs typeface="+mn-cs"/>
        </a:defRPr>
      </a:lvl4pPr>
      <a:lvl5pPr marL="1828497" algn="l" defTabSz="914249" rtl="0" eaLnBrk="1" latinLnBrk="0" hangingPunct="1">
        <a:defRPr sz="1800" kern="1200">
          <a:solidFill>
            <a:schemeClr val="tx1"/>
          </a:solidFill>
          <a:latin typeface="+mn-lt"/>
          <a:ea typeface="+mn-ea"/>
          <a:cs typeface="+mn-cs"/>
        </a:defRPr>
      </a:lvl5pPr>
      <a:lvl6pPr marL="2285622" algn="l" defTabSz="914249" rtl="0" eaLnBrk="1" latinLnBrk="0" hangingPunct="1">
        <a:defRPr sz="1800" kern="1200">
          <a:solidFill>
            <a:schemeClr val="tx1"/>
          </a:solidFill>
          <a:latin typeface="+mn-lt"/>
          <a:ea typeface="+mn-ea"/>
          <a:cs typeface="+mn-cs"/>
        </a:defRPr>
      </a:lvl6pPr>
      <a:lvl7pPr marL="2742746" algn="l" defTabSz="914249" rtl="0" eaLnBrk="1" latinLnBrk="0" hangingPunct="1">
        <a:defRPr sz="1800" kern="1200">
          <a:solidFill>
            <a:schemeClr val="tx1"/>
          </a:solidFill>
          <a:latin typeface="+mn-lt"/>
          <a:ea typeface="+mn-ea"/>
          <a:cs typeface="+mn-cs"/>
        </a:defRPr>
      </a:lvl7pPr>
      <a:lvl8pPr marL="3199871" algn="l" defTabSz="914249" rtl="0" eaLnBrk="1" latinLnBrk="0" hangingPunct="1">
        <a:defRPr sz="1800" kern="1200">
          <a:solidFill>
            <a:schemeClr val="tx1"/>
          </a:solidFill>
          <a:latin typeface="+mn-lt"/>
          <a:ea typeface="+mn-ea"/>
          <a:cs typeface="+mn-cs"/>
        </a:defRPr>
      </a:lvl8pPr>
      <a:lvl9pPr marL="3656995" algn="l" defTabSz="91424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84" y="520273"/>
            <a:ext cx="8272250" cy="1152000"/>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581184" y="1672312"/>
            <a:ext cx="8272250" cy="4680000"/>
          </a:xfrm>
          <a:prstGeom prst="rect">
            <a:avLst/>
          </a:prstGeom>
        </p:spPr>
        <p:txBody>
          <a:bodyPr vert="horz" lIns="0" tIns="0" rIns="0" bIns="0" rtlCol="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2" name="Date Placeholder 3"/>
          <p:cNvSpPr>
            <a:spLocks noGrp="1"/>
          </p:cNvSpPr>
          <p:nvPr>
            <p:ph type="dt" sz="half" idx="2"/>
          </p:nvPr>
        </p:nvSpPr>
        <p:spPr>
          <a:xfrm>
            <a:off x="2913323" y="6699617"/>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pPr defTabSz="914249" fontAlgn="auto">
              <a:spcBef>
                <a:spcPts val="0"/>
              </a:spcBef>
              <a:spcAft>
                <a:spcPts val="0"/>
              </a:spcAft>
            </a:pPr>
            <a:fld id="{224B7939-B760-4D13-8F17-9F52E2A65C31}" type="datetime1">
              <a:rPr lang="nb-NO" smtClean="0">
                <a:solidFill>
                  <a:prstClr val="black">
                    <a:tint val="75000"/>
                  </a:prstClr>
                </a:solidFill>
                <a:latin typeface="Arial"/>
              </a:rPr>
              <a:pPr defTabSz="914249" fontAlgn="auto">
                <a:spcBef>
                  <a:spcPts val="0"/>
                </a:spcBef>
                <a:spcAft>
                  <a:spcPts val="0"/>
                </a:spcAft>
              </a:pPr>
              <a:t>28.10.2014</a:t>
            </a:fld>
            <a:endParaRPr lang="en-GB" dirty="0">
              <a:solidFill>
                <a:prstClr val="black">
                  <a:tint val="75000"/>
                </a:prstClr>
              </a:solidFill>
              <a:latin typeface="Arial"/>
            </a:endParaRPr>
          </a:p>
        </p:txBody>
      </p:sp>
      <p:sp>
        <p:nvSpPr>
          <p:cNvPr id="13" name="Footer Placeholder 4"/>
          <p:cNvSpPr>
            <a:spLocks noGrp="1"/>
          </p:cNvSpPr>
          <p:nvPr>
            <p:ph type="ftr" sz="quarter" idx="3"/>
          </p:nvPr>
        </p:nvSpPr>
        <p:spPr>
          <a:xfrm>
            <a:off x="4562957" y="6699617"/>
            <a:ext cx="304233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pPr defTabSz="914249" fontAlgn="auto">
              <a:spcBef>
                <a:spcPts val="0"/>
              </a:spcBef>
              <a:spcAft>
                <a:spcPts val="0"/>
              </a:spcAft>
            </a:pPr>
            <a:r>
              <a:rPr lang="en-US" dirty="0" smtClean="0">
                <a:solidFill>
                  <a:prstClr val="black">
                    <a:tint val="75000"/>
                  </a:prstClr>
                </a:solidFill>
                <a:latin typeface="Arial"/>
              </a:rPr>
              <a:t>WORLD CLASS - through people, technology and dedication</a:t>
            </a:r>
            <a:endParaRPr lang="en-GB" dirty="0">
              <a:solidFill>
                <a:prstClr val="black">
                  <a:tint val="75000"/>
                </a:prstClr>
              </a:solidFill>
              <a:latin typeface="Arial"/>
            </a:endParaRPr>
          </a:p>
        </p:txBody>
      </p:sp>
      <p:sp>
        <p:nvSpPr>
          <p:cNvPr id="14" name="Slide Number Placeholder 5"/>
          <p:cNvSpPr>
            <a:spLocks noGrp="1"/>
          </p:cNvSpPr>
          <p:nvPr>
            <p:ph type="sldNum" sz="quarter" idx="4"/>
          </p:nvPr>
        </p:nvSpPr>
        <p:spPr>
          <a:xfrm>
            <a:off x="7842692" y="6699617"/>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pPr defTabSz="914249" fontAlgn="auto">
              <a:spcBef>
                <a:spcPts val="0"/>
              </a:spcBef>
              <a:spcAft>
                <a:spcPts val="0"/>
              </a:spcAft>
            </a:pPr>
            <a:r>
              <a:rPr lang="en-GB" dirty="0" smtClean="0">
                <a:solidFill>
                  <a:prstClr val="black">
                    <a:tint val="75000"/>
                  </a:prstClr>
                </a:solidFill>
                <a:latin typeface="Arial"/>
              </a:rPr>
              <a:t>Page </a:t>
            </a:r>
            <a:fld id="{024B331B-EC80-4993-B848-09EE40C61000}" type="slidenum">
              <a:rPr lang="en-GB" smtClean="0">
                <a:solidFill>
                  <a:prstClr val="black">
                    <a:tint val="75000"/>
                  </a:prstClr>
                </a:solidFill>
                <a:latin typeface="Arial"/>
              </a:rPr>
              <a:pPr defTabSz="914249" fontAlgn="auto">
                <a:spcBef>
                  <a:spcPts val="0"/>
                </a:spcBef>
                <a:spcAft>
                  <a:spcPts val="0"/>
                </a:spcAft>
              </a:pPr>
              <a:t>‹#›</a:t>
            </a:fld>
            <a:endParaRPr lang="en-GB" dirty="0">
              <a:solidFill>
                <a:prstClr val="black">
                  <a:tint val="75000"/>
                </a:prstClr>
              </a:solidFill>
              <a:latin typeface="Arial"/>
            </a:endParaRPr>
          </a:p>
        </p:txBody>
      </p:sp>
      <p:pic>
        <p:nvPicPr>
          <p:cNvPr id="11" name="43_Hovedlogo"/>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931442" y="110231"/>
            <a:ext cx="841176" cy="1086532"/>
          </a:xfrm>
          <a:prstGeom prst="rect">
            <a:avLst/>
          </a:prstGeom>
        </p:spPr>
      </p:pic>
      <p:pic>
        <p:nvPicPr>
          <p:cNvPr id="16" name="169_Hovedlogo" hidden="1"/>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931442" y="111632"/>
            <a:ext cx="842010" cy="1446415"/>
          </a:xfrm>
          <a:prstGeom prst="rect">
            <a:avLst/>
          </a:prstGeom>
        </p:spPr>
      </p:pic>
      <p:pic>
        <p:nvPicPr>
          <p:cNvPr id="17" name="1610_Hovedlogo" hidden="1"/>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931442" y="111616"/>
            <a:ext cx="842010" cy="1301773"/>
          </a:xfrm>
          <a:prstGeom prst="rect">
            <a:avLst/>
          </a:prstGeom>
        </p:spPr>
      </p:pic>
    </p:spTree>
    <p:extLst>
      <p:ext uri="{BB962C8B-B14F-4D97-AF65-F5344CB8AC3E}">
        <p14:creationId xmlns:p14="http://schemas.microsoft.com/office/powerpoint/2010/main" val="1775946659"/>
      </p:ext>
    </p:extLst>
  </p:cSld>
  <p:clrMap bg1="lt1" tx1="dk1" bg2="lt2" tx2="dk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7" r:id="rId5"/>
    <p:sldLayoutId id="2147484648" r:id="rId6"/>
    <p:sldLayoutId id="2147484649" r:id="rId7"/>
    <p:sldLayoutId id="2147484650" r:id="rId8"/>
    <p:sldLayoutId id="2147484651" r:id="rId9"/>
    <p:sldLayoutId id="2147484652" r:id="rId10"/>
    <p:sldLayoutId id="2147484653" r:id="rId11"/>
    <p:sldLayoutId id="2147484654" r:id="rId12"/>
    <p:sldLayoutId id="2147484655" r:id="rId13"/>
    <p:sldLayoutId id="2147484656" r:id="rId14"/>
    <p:sldLayoutId id="2147484657" r:id="rId15"/>
    <p:sldLayoutId id="2147484658" r:id="rId16"/>
    <p:sldLayoutId id="2147484659" r:id="rId17"/>
    <p:sldLayoutId id="2147484660" r:id="rId18"/>
    <p:sldLayoutId id="2147484661" r:id="rId19"/>
    <p:sldLayoutId id="2147484662" r:id="rId20"/>
    <p:sldLayoutId id="2147484663" r:id="rId21"/>
    <p:sldLayoutId id="2147484664" r:id="rId22"/>
    <p:sldLayoutId id="2147484665" r:id="rId23"/>
    <p:sldLayoutId id="2147484666" r:id="rId24"/>
    <p:sldLayoutId id="2147484667" r:id="rId25"/>
    <p:sldLayoutId id="2147484668" r:id="rId26"/>
    <p:sldLayoutId id="2147484669" r:id="rId27"/>
    <p:sldLayoutId id="2147484670" r:id="rId28"/>
    <p:sldLayoutId id="2147484671" r:id="rId29"/>
    <p:sldLayoutId id="2147484672"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249" rtl="0" eaLnBrk="1" latinLnBrk="0" hangingPunct="1">
        <a:spcBef>
          <a:spcPct val="0"/>
        </a:spcBef>
        <a:buNone/>
        <a:defRPr sz="2800" b="1" kern="1200">
          <a:solidFill>
            <a:schemeClr val="tx1"/>
          </a:solidFill>
          <a:latin typeface="+mj-lt"/>
          <a:ea typeface="+mj-ea"/>
          <a:cs typeface="+mj-cs"/>
        </a:defRPr>
      </a:lvl1pPr>
    </p:titleStyle>
    <p:bodyStyle>
      <a:lvl1pPr marL="183053" indent="-183053"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544901" indent="-28522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838637" indent="-22775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4742" indent="-22775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564462" indent="-228816"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249" rtl="0" eaLnBrk="1" latinLnBrk="0" hangingPunct="1">
        <a:defRPr sz="1800" kern="1200">
          <a:solidFill>
            <a:schemeClr val="tx1"/>
          </a:solidFill>
          <a:latin typeface="+mn-lt"/>
          <a:ea typeface="+mn-ea"/>
          <a:cs typeface="+mn-cs"/>
        </a:defRPr>
      </a:lvl1pPr>
      <a:lvl2pPr marL="457124" algn="l" defTabSz="914249" rtl="0" eaLnBrk="1" latinLnBrk="0" hangingPunct="1">
        <a:defRPr sz="1800" kern="1200">
          <a:solidFill>
            <a:schemeClr val="tx1"/>
          </a:solidFill>
          <a:latin typeface="+mn-lt"/>
          <a:ea typeface="+mn-ea"/>
          <a:cs typeface="+mn-cs"/>
        </a:defRPr>
      </a:lvl2pPr>
      <a:lvl3pPr marL="914249" algn="l" defTabSz="914249" rtl="0" eaLnBrk="1" latinLnBrk="0" hangingPunct="1">
        <a:defRPr sz="1800" kern="1200">
          <a:solidFill>
            <a:schemeClr val="tx1"/>
          </a:solidFill>
          <a:latin typeface="+mn-lt"/>
          <a:ea typeface="+mn-ea"/>
          <a:cs typeface="+mn-cs"/>
        </a:defRPr>
      </a:lvl3pPr>
      <a:lvl4pPr marL="1371373" algn="l" defTabSz="914249" rtl="0" eaLnBrk="1" latinLnBrk="0" hangingPunct="1">
        <a:defRPr sz="1800" kern="1200">
          <a:solidFill>
            <a:schemeClr val="tx1"/>
          </a:solidFill>
          <a:latin typeface="+mn-lt"/>
          <a:ea typeface="+mn-ea"/>
          <a:cs typeface="+mn-cs"/>
        </a:defRPr>
      </a:lvl4pPr>
      <a:lvl5pPr marL="1828497" algn="l" defTabSz="914249" rtl="0" eaLnBrk="1" latinLnBrk="0" hangingPunct="1">
        <a:defRPr sz="1800" kern="1200">
          <a:solidFill>
            <a:schemeClr val="tx1"/>
          </a:solidFill>
          <a:latin typeface="+mn-lt"/>
          <a:ea typeface="+mn-ea"/>
          <a:cs typeface="+mn-cs"/>
        </a:defRPr>
      </a:lvl5pPr>
      <a:lvl6pPr marL="2285622" algn="l" defTabSz="914249" rtl="0" eaLnBrk="1" latinLnBrk="0" hangingPunct="1">
        <a:defRPr sz="1800" kern="1200">
          <a:solidFill>
            <a:schemeClr val="tx1"/>
          </a:solidFill>
          <a:latin typeface="+mn-lt"/>
          <a:ea typeface="+mn-ea"/>
          <a:cs typeface="+mn-cs"/>
        </a:defRPr>
      </a:lvl6pPr>
      <a:lvl7pPr marL="2742746" algn="l" defTabSz="914249" rtl="0" eaLnBrk="1" latinLnBrk="0" hangingPunct="1">
        <a:defRPr sz="1800" kern="1200">
          <a:solidFill>
            <a:schemeClr val="tx1"/>
          </a:solidFill>
          <a:latin typeface="+mn-lt"/>
          <a:ea typeface="+mn-ea"/>
          <a:cs typeface="+mn-cs"/>
        </a:defRPr>
      </a:lvl7pPr>
      <a:lvl8pPr marL="3199871" algn="l" defTabSz="914249" rtl="0" eaLnBrk="1" latinLnBrk="0" hangingPunct="1">
        <a:defRPr sz="1800" kern="1200">
          <a:solidFill>
            <a:schemeClr val="tx1"/>
          </a:solidFill>
          <a:latin typeface="+mn-lt"/>
          <a:ea typeface="+mn-ea"/>
          <a:cs typeface="+mn-cs"/>
        </a:defRPr>
      </a:lvl8pPr>
      <a:lvl9pPr marL="3656995" algn="l" defTabSz="914249"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169_Hovedlogo" descr="kongsberg_logo_main_full_col.png" hidden="1"/>
          <p:cNvPicPr>
            <a:picLocks noChangeAspect="1"/>
          </p:cNvPicPr>
          <p:nvPr/>
        </p:nvPicPr>
        <p:blipFill>
          <a:blip r:embed="rId30" cstate="print"/>
          <a:stretch>
            <a:fillRect/>
          </a:stretch>
        </p:blipFill>
        <p:spPr>
          <a:xfrm>
            <a:off x="9007911" y="296712"/>
            <a:ext cx="613940" cy="720000"/>
          </a:xfrm>
          <a:prstGeom prst="rect">
            <a:avLst/>
          </a:prstGeom>
        </p:spPr>
      </p:pic>
      <p:sp>
        <p:nvSpPr>
          <p:cNvPr id="2" name="Title Placeholder 1"/>
          <p:cNvSpPr>
            <a:spLocks noGrp="1"/>
          </p:cNvSpPr>
          <p:nvPr>
            <p:ph type="title"/>
          </p:nvPr>
        </p:nvSpPr>
        <p:spPr>
          <a:xfrm>
            <a:off x="581184" y="520273"/>
            <a:ext cx="8272250" cy="1152000"/>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581184" y="1672313"/>
            <a:ext cx="8272250" cy="4149604"/>
          </a:xfrm>
          <a:prstGeom prst="rect">
            <a:avLst/>
          </a:prstGeom>
        </p:spPr>
        <p:txBody>
          <a:bodyPr vert="horz" lIns="0" tIns="0" rIns="0" bIns="0" rtlCol="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1880019" y="6363773"/>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pPr defTabSz="914249" fontAlgn="auto">
              <a:spcBef>
                <a:spcPts val="0"/>
              </a:spcBef>
              <a:spcAft>
                <a:spcPts val="0"/>
              </a:spcAft>
            </a:pPr>
            <a:fld id="{6A319906-F9A7-4E45-9346-E9767F361361}" type="datetime1">
              <a:rPr lang="nb-NO" smtClean="0">
                <a:solidFill>
                  <a:prstClr val="black">
                    <a:tint val="75000"/>
                  </a:prstClr>
                </a:solidFill>
                <a:latin typeface="Arial"/>
              </a:rPr>
              <a:pPr defTabSz="914249" fontAlgn="auto">
                <a:spcBef>
                  <a:spcPts val="0"/>
                </a:spcBef>
                <a:spcAft>
                  <a:spcPts val="0"/>
                </a:spcAft>
              </a:pPr>
              <a:t>28.10.2014</a:t>
            </a:fld>
            <a:endParaRPr lang="en-GB" dirty="0">
              <a:solidFill>
                <a:prstClr val="black">
                  <a:tint val="75000"/>
                </a:prstClr>
              </a:solidFill>
              <a:latin typeface="Arial"/>
            </a:endParaRPr>
          </a:p>
        </p:txBody>
      </p:sp>
      <p:sp>
        <p:nvSpPr>
          <p:cNvPr id="5" name="Footer Placeholder 4"/>
          <p:cNvSpPr>
            <a:spLocks noGrp="1"/>
          </p:cNvSpPr>
          <p:nvPr>
            <p:ph type="ftr" sz="quarter" idx="3"/>
          </p:nvPr>
        </p:nvSpPr>
        <p:spPr>
          <a:xfrm>
            <a:off x="3158606" y="6363773"/>
            <a:ext cx="569482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pPr defTabSz="914249" fontAlgn="auto">
              <a:spcBef>
                <a:spcPts val="0"/>
              </a:spcBef>
              <a:spcAft>
                <a:spcPts val="0"/>
              </a:spcAft>
            </a:pPr>
            <a:r>
              <a:rPr lang="en-US" smtClean="0">
                <a:solidFill>
                  <a:prstClr val="black">
                    <a:tint val="75000"/>
                  </a:prstClr>
                </a:solidFill>
                <a:latin typeface="Arial"/>
              </a:rPr>
              <a:t>WORLD CLASS - through people, technology and dedication.</a:t>
            </a:r>
            <a:endParaRPr lang="en-GB">
              <a:solidFill>
                <a:prstClr val="black">
                  <a:tint val="75000"/>
                </a:prstClr>
              </a:solidFill>
              <a:latin typeface="Arial"/>
            </a:endParaRPr>
          </a:p>
        </p:txBody>
      </p:sp>
      <p:sp>
        <p:nvSpPr>
          <p:cNvPr id="6" name="Slide Number Placeholder 5"/>
          <p:cNvSpPr>
            <a:spLocks noGrp="1"/>
          </p:cNvSpPr>
          <p:nvPr>
            <p:ph type="sldNum" sz="quarter" idx="4"/>
          </p:nvPr>
        </p:nvSpPr>
        <p:spPr>
          <a:xfrm>
            <a:off x="581200" y="6363773"/>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pPr algn="l" defTabSz="914249" fontAlgn="auto">
              <a:spcBef>
                <a:spcPts val="0"/>
              </a:spcBef>
              <a:spcAft>
                <a:spcPts val="0"/>
              </a:spcAft>
            </a:pPr>
            <a:r>
              <a:rPr lang="en-GB" dirty="0" smtClean="0">
                <a:solidFill>
                  <a:prstClr val="black">
                    <a:tint val="75000"/>
                  </a:prstClr>
                </a:solidFill>
                <a:latin typeface="Arial"/>
              </a:rPr>
              <a:t>Page </a:t>
            </a:r>
            <a:fld id="{024B331B-EC80-4993-B848-09EE40C61000}" type="slidenum">
              <a:rPr lang="en-GB" smtClean="0">
                <a:solidFill>
                  <a:prstClr val="black">
                    <a:tint val="75000"/>
                  </a:prstClr>
                </a:solidFill>
                <a:latin typeface="Arial"/>
              </a:rPr>
              <a:pPr algn="l" defTabSz="914249" fontAlgn="auto">
                <a:spcBef>
                  <a:spcPts val="0"/>
                </a:spcBef>
                <a:spcAft>
                  <a:spcPts val="0"/>
                </a:spcAft>
              </a:pPr>
              <a:t>‹#›</a:t>
            </a:fld>
            <a:endParaRPr lang="en-GB" dirty="0">
              <a:solidFill>
                <a:prstClr val="black">
                  <a:tint val="75000"/>
                </a:prstClr>
              </a:solidFill>
              <a:latin typeface="Arial"/>
            </a:endParaRPr>
          </a:p>
        </p:txBody>
      </p:sp>
      <p:pic>
        <p:nvPicPr>
          <p:cNvPr id="10" name="1610_Hovedlogo" descr="kongsberg_logo_main_full_col.png" hidden="1"/>
          <p:cNvPicPr>
            <a:picLocks noChangeAspect="1"/>
          </p:cNvPicPr>
          <p:nvPr/>
        </p:nvPicPr>
        <p:blipFill>
          <a:blip r:embed="rId30" cstate="print"/>
          <a:stretch>
            <a:fillRect/>
          </a:stretch>
        </p:blipFill>
        <p:spPr>
          <a:xfrm>
            <a:off x="9007911" y="267041"/>
            <a:ext cx="613940" cy="648000"/>
          </a:xfrm>
          <a:prstGeom prst="rect">
            <a:avLst/>
          </a:prstGeom>
        </p:spPr>
      </p:pic>
      <p:pic>
        <p:nvPicPr>
          <p:cNvPr id="11" name="43_Hovedlogo" descr="kongsberg_logo_main_full_col.png"/>
          <p:cNvPicPr>
            <a:picLocks noChangeAspect="1"/>
          </p:cNvPicPr>
          <p:nvPr/>
        </p:nvPicPr>
        <p:blipFill>
          <a:blip r:embed="rId30" cstate="print"/>
          <a:stretch>
            <a:fillRect/>
          </a:stretch>
        </p:blipFill>
        <p:spPr>
          <a:xfrm>
            <a:off x="9007911" y="222535"/>
            <a:ext cx="613940" cy="540000"/>
          </a:xfrm>
          <a:prstGeom prst="rect">
            <a:avLst/>
          </a:prstGeom>
        </p:spPr>
      </p:pic>
    </p:spTree>
    <p:extLst>
      <p:ext uri="{BB962C8B-B14F-4D97-AF65-F5344CB8AC3E}">
        <p14:creationId xmlns:p14="http://schemas.microsoft.com/office/powerpoint/2010/main" val="3703028852"/>
      </p:ext>
    </p:extLst>
  </p:cSld>
  <p:clrMap bg1="lt1" tx1="dk1" bg2="lt2" tx2="dk2" accent1="accent1" accent2="accent2" accent3="accent3" accent4="accent4" accent5="accent5" accent6="accent6" hlink="hlink" folHlink="folHlink"/>
  <p:sldLayoutIdLst>
    <p:sldLayoutId id="2147484674" r:id="rId1"/>
    <p:sldLayoutId id="2147484675" r:id="rId2"/>
    <p:sldLayoutId id="2147484676" r:id="rId3"/>
    <p:sldLayoutId id="2147484677" r:id="rId4"/>
    <p:sldLayoutId id="2147484678" r:id="rId5"/>
    <p:sldLayoutId id="2147484679" r:id="rId6"/>
    <p:sldLayoutId id="2147484680" r:id="rId7"/>
    <p:sldLayoutId id="2147484681" r:id="rId8"/>
    <p:sldLayoutId id="2147484682" r:id="rId9"/>
    <p:sldLayoutId id="2147484683" r:id="rId10"/>
    <p:sldLayoutId id="2147484684" r:id="rId11"/>
    <p:sldLayoutId id="2147484685" r:id="rId12"/>
    <p:sldLayoutId id="2147484686" r:id="rId13"/>
    <p:sldLayoutId id="2147484687" r:id="rId14"/>
    <p:sldLayoutId id="2147484688" r:id="rId15"/>
    <p:sldLayoutId id="2147484689" r:id="rId16"/>
    <p:sldLayoutId id="2147484690" r:id="rId17"/>
    <p:sldLayoutId id="2147484691" r:id="rId18"/>
    <p:sldLayoutId id="2147484692" r:id="rId19"/>
    <p:sldLayoutId id="2147484693" r:id="rId20"/>
    <p:sldLayoutId id="2147484694" r:id="rId21"/>
    <p:sldLayoutId id="2147484695" r:id="rId22"/>
    <p:sldLayoutId id="2147484696" r:id="rId23"/>
    <p:sldLayoutId id="2147484697" r:id="rId24"/>
    <p:sldLayoutId id="2147484698" r:id="rId25"/>
    <p:sldLayoutId id="2147484699" r:id="rId26"/>
    <p:sldLayoutId id="2147484700" r:id="rId27"/>
    <p:sldLayoutId id="2147484701"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249" rtl="0" eaLnBrk="1" latinLnBrk="0" hangingPunct="1">
        <a:spcBef>
          <a:spcPct val="0"/>
        </a:spcBef>
        <a:buNone/>
        <a:defRPr sz="2800" b="1" kern="1200">
          <a:solidFill>
            <a:schemeClr val="tx1"/>
          </a:solidFill>
          <a:latin typeface="+mj-lt"/>
          <a:ea typeface="+mj-ea"/>
          <a:cs typeface="+mj-cs"/>
        </a:defRPr>
      </a:lvl1pPr>
    </p:titleStyle>
    <p:bodyStyle>
      <a:lvl1pPr marL="183053" indent="-183053"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544901" indent="-28522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838637" indent="-22775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4742" indent="-22775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564462" indent="-228816"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249" rtl="0" eaLnBrk="1" latinLnBrk="0" hangingPunct="1">
        <a:defRPr sz="1800" kern="1200">
          <a:solidFill>
            <a:schemeClr val="tx1"/>
          </a:solidFill>
          <a:latin typeface="+mn-lt"/>
          <a:ea typeface="+mn-ea"/>
          <a:cs typeface="+mn-cs"/>
        </a:defRPr>
      </a:lvl1pPr>
      <a:lvl2pPr marL="457124" algn="l" defTabSz="914249" rtl="0" eaLnBrk="1" latinLnBrk="0" hangingPunct="1">
        <a:defRPr sz="1800" kern="1200">
          <a:solidFill>
            <a:schemeClr val="tx1"/>
          </a:solidFill>
          <a:latin typeface="+mn-lt"/>
          <a:ea typeface="+mn-ea"/>
          <a:cs typeface="+mn-cs"/>
        </a:defRPr>
      </a:lvl2pPr>
      <a:lvl3pPr marL="914249" algn="l" defTabSz="914249" rtl="0" eaLnBrk="1" latinLnBrk="0" hangingPunct="1">
        <a:defRPr sz="1800" kern="1200">
          <a:solidFill>
            <a:schemeClr val="tx1"/>
          </a:solidFill>
          <a:latin typeface="+mn-lt"/>
          <a:ea typeface="+mn-ea"/>
          <a:cs typeface="+mn-cs"/>
        </a:defRPr>
      </a:lvl3pPr>
      <a:lvl4pPr marL="1371373" algn="l" defTabSz="914249" rtl="0" eaLnBrk="1" latinLnBrk="0" hangingPunct="1">
        <a:defRPr sz="1800" kern="1200">
          <a:solidFill>
            <a:schemeClr val="tx1"/>
          </a:solidFill>
          <a:latin typeface="+mn-lt"/>
          <a:ea typeface="+mn-ea"/>
          <a:cs typeface="+mn-cs"/>
        </a:defRPr>
      </a:lvl4pPr>
      <a:lvl5pPr marL="1828497" algn="l" defTabSz="914249" rtl="0" eaLnBrk="1" latinLnBrk="0" hangingPunct="1">
        <a:defRPr sz="1800" kern="1200">
          <a:solidFill>
            <a:schemeClr val="tx1"/>
          </a:solidFill>
          <a:latin typeface="+mn-lt"/>
          <a:ea typeface="+mn-ea"/>
          <a:cs typeface="+mn-cs"/>
        </a:defRPr>
      </a:lvl5pPr>
      <a:lvl6pPr marL="2285622" algn="l" defTabSz="914249" rtl="0" eaLnBrk="1" latinLnBrk="0" hangingPunct="1">
        <a:defRPr sz="1800" kern="1200">
          <a:solidFill>
            <a:schemeClr val="tx1"/>
          </a:solidFill>
          <a:latin typeface="+mn-lt"/>
          <a:ea typeface="+mn-ea"/>
          <a:cs typeface="+mn-cs"/>
        </a:defRPr>
      </a:lvl6pPr>
      <a:lvl7pPr marL="2742746" algn="l" defTabSz="914249" rtl="0" eaLnBrk="1" latinLnBrk="0" hangingPunct="1">
        <a:defRPr sz="1800" kern="1200">
          <a:solidFill>
            <a:schemeClr val="tx1"/>
          </a:solidFill>
          <a:latin typeface="+mn-lt"/>
          <a:ea typeface="+mn-ea"/>
          <a:cs typeface="+mn-cs"/>
        </a:defRPr>
      </a:lvl7pPr>
      <a:lvl8pPr marL="3199871" algn="l" defTabSz="914249" rtl="0" eaLnBrk="1" latinLnBrk="0" hangingPunct="1">
        <a:defRPr sz="1800" kern="1200">
          <a:solidFill>
            <a:schemeClr val="tx1"/>
          </a:solidFill>
          <a:latin typeface="+mn-lt"/>
          <a:ea typeface="+mn-ea"/>
          <a:cs typeface="+mn-cs"/>
        </a:defRPr>
      </a:lvl8pPr>
      <a:lvl9pPr marL="3656995" algn="l" defTabSz="914249"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169_Hovedlogo" descr="kongsberg_logo_main_full_col.png" hidden="1"/>
          <p:cNvPicPr>
            <a:picLocks noChangeAspect="1"/>
          </p:cNvPicPr>
          <p:nvPr/>
        </p:nvPicPr>
        <p:blipFill>
          <a:blip r:embed="rId36" cstate="print"/>
          <a:stretch>
            <a:fillRect/>
          </a:stretch>
        </p:blipFill>
        <p:spPr>
          <a:xfrm>
            <a:off x="9007911" y="296712"/>
            <a:ext cx="613940" cy="720000"/>
          </a:xfrm>
          <a:prstGeom prst="rect">
            <a:avLst/>
          </a:prstGeom>
        </p:spPr>
      </p:pic>
      <p:sp>
        <p:nvSpPr>
          <p:cNvPr id="2" name="Title Placeholder 1"/>
          <p:cNvSpPr>
            <a:spLocks noGrp="1"/>
          </p:cNvSpPr>
          <p:nvPr>
            <p:ph type="title"/>
          </p:nvPr>
        </p:nvSpPr>
        <p:spPr>
          <a:xfrm>
            <a:off x="581186" y="520273"/>
            <a:ext cx="8272250" cy="1152000"/>
          </a:xfrm>
          <a:prstGeom prst="rect">
            <a:avLst/>
          </a:prstGeom>
        </p:spPr>
        <p:txBody>
          <a:bodyPr vert="horz" lIns="0" tIns="0" rIns="0" bIns="0" rtlCol="0" anchor="t" anchorCtr="0">
            <a:noAutofit/>
          </a:bodyPr>
          <a:lstStyle/>
          <a:p>
            <a:r>
              <a:rPr lang="en-US" smtClean="0"/>
              <a:t>Click to edit Master title style</a:t>
            </a:r>
            <a:endParaRPr lang="en-GB" dirty="0"/>
          </a:p>
        </p:txBody>
      </p:sp>
      <p:sp>
        <p:nvSpPr>
          <p:cNvPr id="3" name="Text Placeholder 2"/>
          <p:cNvSpPr>
            <a:spLocks noGrp="1"/>
          </p:cNvSpPr>
          <p:nvPr>
            <p:ph type="body" idx="1"/>
          </p:nvPr>
        </p:nvSpPr>
        <p:spPr>
          <a:xfrm>
            <a:off x="581186" y="1672311"/>
            <a:ext cx="8272250" cy="4149604"/>
          </a:xfrm>
          <a:prstGeom prst="rect">
            <a:avLst/>
          </a:prstGeom>
        </p:spPr>
        <p:txBody>
          <a:bodyPr vert="horz" lIns="0" tIns="0" rIns="0" bIns="0" rtlCol="0" anchor="t" anchorCtr="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1880048" y="6363841"/>
            <a:ext cx="1010753"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pPr defTabSz="914249" fontAlgn="auto">
              <a:spcBef>
                <a:spcPts val="0"/>
              </a:spcBef>
              <a:spcAft>
                <a:spcPts val="0"/>
              </a:spcAft>
            </a:pPr>
            <a:r>
              <a:rPr lang="en-US" smtClean="0">
                <a:solidFill>
                  <a:prstClr val="black">
                    <a:tint val="75000"/>
                  </a:prstClr>
                </a:solidFill>
                <a:latin typeface="Arial"/>
                <a:cs typeface="Arial" charset="0"/>
              </a:rPr>
              <a:t>01-November-12</a:t>
            </a:r>
            <a:endParaRPr lang="en-GB" dirty="0">
              <a:solidFill>
                <a:prstClr val="black">
                  <a:tint val="75000"/>
                </a:prstClr>
              </a:solidFill>
              <a:latin typeface="Arial"/>
              <a:cs typeface="Arial" charset="0"/>
            </a:endParaRPr>
          </a:p>
        </p:txBody>
      </p:sp>
      <p:sp>
        <p:nvSpPr>
          <p:cNvPr id="5" name="Footer Placeholder 4"/>
          <p:cNvSpPr>
            <a:spLocks noGrp="1"/>
          </p:cNvSpPr>
          <p:nvPr>
            <p:ph type="ftr" sz="quarter" idx="3"/>
          </p:nvPr>
        </p:nvSpPr>
        <p:spPr>
          <a:xfrm>
            <a:off x="3158606" y="6363841"/>
            <a:ext cx="5694828" cy="143629"/>
          </a:xfrm>
          <a:prstGeom prst="rect">
            <a:avLst/>
          </a:prstGeom>
        </p:spPr>
        <p:txBody>
          <a:bodyPr vert="horz" lIns="0" tIns="0" rIns="0" bIns="0" rtlCol="0" anchor="t" anchorCtr="0">
            <a:noAutofit/>
          </a:bodyPr>
          <a:lstStyle>
            <a:lvl1pPr algn="l">
              <a:defRPr sz="700">
                <a:solidFill>
                  <a:schemeClr val="tx1">
                    <a:tint val="75000"/>
                  </a:schemeClr>
                </a:solidFill>
              </a:defRPr>
            </a:lvl1pPr>
          </a:lstStyle>
          <a:p>
            <a:pPr defTabSz="914249" fontAlgn="auto">
              <a:spcBef>
                <a:spcPts val="0"/>
              </a:spcBef>
              <a:spcAft>
                <a:spcPts val="0"/>
              </a:spcAft>
            </a:pPr>
            <a:r>
              <a:rPr lang="en-US" smtClean="0">
                <a:solidFill>
                  <a:prstClr val="black">
                    <a:tint val="75000"/>
                  </a:prstClr>
                </a:solidFill>
                <a:latin typeface="Arial"/>
                <a:cs typeface="Arial" charset="0"/>
              </a:rPr>
              <a:t>WORLD CLASS – through people, technology and dedication</a:t>
            </a:r>
            <a:endParaRPr lang="en-GB">
              <a:solidFill>
                <a:prstClr val="black">
                  <a:tint val="75000"/>
                </a:prstClr>
              </a:solidFill>
              <a:latin typeface="Arial"/>
              <a:cs typeface="Arial" charset="0"/>
            </a:endParaRPr>
          </a:p>
        </p:txBody>
      </p:sp>
      <p:sp>
        <p:nvSpPr>
          <p:cNvPr id="6" name="Slide Number Placeholder 5"/>
          <p:cNvSpPr>
            <a:spLocks noGrp="1"/>
          </p:cNvSpPr>
          <p:nvPr>
            <p:ph type="sldNum" sz="quarter" idx="4"/>
          </p:nvPr>
        </p:nvSpPr>
        <p:spPr>
          <a:xfrm>
            <a:off x="581235" y="6363841"/>
            <a:ext cx="1010753" cy="143629"/>
          </a:xfrm>
          <a:prstGeom prst="rect">
            <a:avLst/>
          </a:prstGeom>
        </p:spPr>
        <p:txBody>
          <a:bodyPr vert="horz" lIns="0" tIns="0" rIns="0" bIns="0" rtlCol="0" anchor="t" anchorCtr="0">
            <a:noAutofit/>
          </a:bodyPr>
          <a:lstStyle>
            <a:lvl1pPr algn="r">
              <a:defRPr sz="700">
                <a:solidFill>
                  <a:schemeClr val="tx1">
                    <a:tint val="75000"/>
                  </a:schemeClr>
                </a:solidFill>
              </a:defRPr>
            </a:lvl1pPr>
          </a:lstStyle>
          <a:p>
            <a:pPr algn="l" defTabSz="914249" fontAlgn="auto">
              <a:spcBef>
                <a:spcPts val="0"/>
              </a:spcBef>
              <a:spcAft>
                <a:spcPts val="0"/>
              </a:spcAft>
            </a:pPr>
            <a:r>
              <a:rPr lang="en-GB" dirty="0" smtClean="0">
                <a:solidFill>
                  <a:prstClr val="black">
                    <a:tint val="75000"/>
                  </a:prstClr>
                </a:solidFill>
                <a:latin typeface="Arial"/>
                <a:cs typeface="Arial" charset="0"/>
              </a:rPr>
              <a:t>Page </a:t>
            </a:r>
            <a:fld id="{024B331B-EC80-4993-B848-09EE40C61000}" type="slidenum">
              <a:rPr lang="en-GB" smtClean="0">
                <a:solidFill>
                  <a:prstClr val="black">
                    <a:tint val="75000"/>
                  </a:prstClr>
                </a:solidFill>
                <a:latin typeface="Arial"/>
                <a:cs typeface="Arial" charset="0"/>
              </a:rPr>
              <a:pPr algn="l" defTabSz="914249" fontAlgn="auto">
                <a:spcBef>
                  <a:spcPts val="0"/>
                </a:spcBef>
                <a:spcAft>
                  <a:spcPts val="0"/>
                </a:spcAft>
              </a:pPr>
              <a:t>‹#›</a:t>
            </a:fld>
            <a:endParaRPr lang="en-GB" dirty="0">
              <a:solidFill>
                <a:prstClr val="black">
                  <a:tint val="75000"/>
                </a:prstClr>
              </a:solidFill>
              <a:latin typeface="Arial"/>
              <a:cs typeface="Arial" charset="0"/>
            </a:endParaRPr>
          </a:p>
        </p:txBody>
      </p:sp>
      <p:pic>
        <p:nvPicPr>
          <p:cNvPr id="10" name="1610_Hovedlogo" descr="kongsberg_logo_main_full_col.png" hidden="1"/>
          <p:cNvPicPr>
            <a:picLocks noChangeAspect="1"/>
          </p:cNvPicPr>
          <p:nvPr/>
        </p:nvPicPr>
        <p:blipFill>
          <a:blip r:embed="rId36" cstate="print"/>
          <a:stretch>
            <a:fillRect/>
          </a:stretch>
        </p:blipFill>
        <p:spPr>
          <a:xfrm>
            <a:off x="9007911" y="267041"/>
            <a:ext cx="613940" cy="648000"/>
          </a:xfrm>
          <a:prstGeom prst="rect">
            <a:avLst/>
          </a:prstGeom>
        </p:spPr>
      </p:pic>
      <p:pic>
        <p:nvPicPr>
          <p:cNvPr id="11" name="43_Hovedlogo" descr="kongsberg_logo_main_full_col.png"/>
          <p:cNvPicPr>
            <a:picLocks noChangeAspect="1"/>
          </p:cNvPicPr>
          <p:nvPr/>
        </p:nvPicPr>
        <p:blipFill>
          <a:blip r:embed="rId36" cstate="print"/>
          <a:stretch>
            <a:fillRect/>
          </a:stretch>
        </p:blipFill>
        <p:spPr>
          <a:xfrm>
            <a:off x="9007911" y="222535"/>
            <a:ext cx="613940" cy="540000"/>
          </a:xfrm>
          <a:prstGeom prst="rect">
            <a:avLst/>
          </a:prstGeom>
        </p:spPr>
      </p:pic>
    </p:spTree>
    <p:extLst>
      <p:ext uri="{BB962C8B-B14F-4D97-AF65-F5344CB8AC3E}">
        <p14:creationId xmlns:p14="http://schemas.microsoft.com/office/powerpoint/2010/main" val="1568431007"/>
      </p:ext>
    </p:extLst>
  </p:cSld>
  <p:clrMap bg1="lt1" tx1="dk1" bg2="lt2" tx2="dk2" accent1="accent1" accent2="accent2" accent3="accent3" accent4="accent4" accent5="accent5" accent6="accent6" hlink="hlink" folHlink="folHlink"/>
  <p:sldLayoutIdLst>
    <p:sldLayoutId id="2147484703" r:id="rId1"/>
    <p:sldLayoutId id="2147484704" r:id="rId2"/>
    <p:sldLayoutId id="2147484705" r:id="rId3"/>
    <p:sldLayoutId id="2147484706" r:id="rId4"/>
    <p:sldLayoutId id="2147484707" r:id="rId5"/>
    <p:sldLayoutId id="2147484708" r:id="rId6"/>
    <p:sldLayoutId id="2147484709" r:id="rId7"/>
    <p:sldLayoutId id="2147484710" r:id="rId8"/>
    <p:sldLayoutId id="2147484711" r:id="rId9"/>
    <p:sldLayoutId id="2147484712" r:id="rId10"/>
    <p:sldLayoutId id="2147484713" r:id="rId11"/>
    <p:sldLayoutId id="2147484714" r:id="rId12"/>
    <p:sldLayoutId id="2147484715" r:id="rId13"/>
    <p:sldLayoutId id="2147484716" r:id="rId14"/>
    <p:sldLayoutId id="2147484717" r:id="rId15"/>
    <p:sldLayoutId id="2147484718" r:id="rId16"/>
    <p:sldLayoutId id="2147484719" r:id="rId17"/>
    <p:sldLayoutId id="2147484720" r:id="rId18"/>
    <p:sldLayoutId id="2147484721" r:id="rId19"/>
    <p:sldLayoutId id="2147484722" r:id="rId20"/>
    <p:sldLayoutId id="2147484723" r:id="rId21"/>
    <p:sldLayoutId id="2147484724" r:id="rId22"/>
    <p:sldLayoutId id="2147484725" r:id="rId23"/>
    <p:sldLayoutId id="2147484726" r:id="rId24"/>
    <p:sldLayoutId id="2147484727" r:id="rId25"/>
    <p:sldLayoutId id="2147484728" r:id="rId26"/>
    <p:sldLayoutId id="2147484738" r:id="rId27"/>
    <p:sldLayoutId id="2147484739" r:id="rId28"/>
    <p:sldLayoutId id="2147484740" r:id="rId29"/>
    <p:sldLayoutId id="2147484741" r:id="rId30"/>
    <p:sldLayoutId id="2147484742" r:id="rId31"/>
    <p:sldLayoutId id="2147484743" r:id="rId32"/>
    <p:sldLayoutId id="2147484745" r:id="rId33"/>
    <p:sldLayoutId id="2147484747"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249" rtl="0" eaLnBrk="1" latinLnBrk="0" hangingPunct="1">
        <a:spcBef>
          <a:spcPct val="0"/>
        </a:spcBef>
        <a:buNone/>
        <a:defRPr sz="2800" b="1" kern="1200">
          <a:solidFill>
            <a:schemeClr val="tx1"/>
          </a:solidFill>
          <a:latin typeface="+mj-lt"/>
          <a:ea typeface="+mj-ea"/>
          <a:cs typeface="+mj-cs"/>
        </a:defRPr>
      </a:lvl1pPr>
    </p:titleStyle>
    <p:bodyStyle>
      <a:lvl1pPr marL="183053" indent="-183053"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1pPr>
      <a:lvl2pPr marL="544901" indent="-28522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2pPr>
      <a:lvl3pPr marL="838637" indent="-22775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4742" indent="-227752"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564462" indent="-228816" algn="l" defTabSz="914249"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184"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3"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7" indent="-228562"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b-NO"/>
      </a:defPPr>
      <a:lvl1pPr marL="0" algn="l" defTabSz="914249" rtl="0" eaLnBrk="1" latinLnBrk="0" hangingPunct="1">
        <a:defRPr sz="1800" kern="1200">
          <a:solidFill>
            <a:schemeClr val="tx1"/>
          </a:solidFill>
          <a:latin typeface="+mn-lt"/>
          <a:ea typeface="+mn-ea"/>
          <a:cs typeface="+mn-cs"/>
        </a:defRPr>
      </a:lvl1pPr>
      <a:lvl2pPr marL="457124" algn="l" defTabSz="914249" rtl="0" eaLnBrk="1" latinLnBrk="0" hangingPunct="1">
        <a:defRPr sz="1800" kern="1200">
          <a:solidFill>
            <a:schemeClr val="tx1"/>
          </a:solidFill>
          <a:latin typeface="+mn-lt"/>
          <a:ea typeface="+mn-ea"/>
          <a:cs typeface="+mn-cs"/>
        </a:defRPr>
      </a:lvl2pPr>
      <a:lvl3pPr marL="914249" algn="l" defTabSz="914249" rtl="0" eaLnBrk="1" latinLnBrk="0" hangingPunct="1">
        <a:defRPr sz="1800" kern="1200">
          <a:solidFill>
            <a:schemeClr val="tx1"/>
          </a:solidFill>
          <a:latin typeface="+mn-lt"/>
          <a:ea typeface="+mn-ea"/>
          <a:cs typeface="+mn-cs"/>
        </a:defRPr>
      </a:lvl3pPr>
      <a:lvl4pPr marL="1371373" algn="l" defTabSz="914249" rtl="0" eaLnBrk="1" latinLnBrk="0" hangingPunct="1">
        <a:defRPr sz="1800" kern="1200">
          <a:solidFill>
            <a:schemeClr val="tx1"/>
          </a:solidFill>
          <a:latin typeface="+mn-lt"/>
          <a:ea typeface="+mn-ea"/>
          <a:cs typeface="+mn-cs"/>
        </a:defRPr>
      </a:lvl4pPr>
      <a:lvl5pPr marL="1828497" algn="l" defTabSz="914249" rtl="0" eaLnBrk="1" latinLnBrk="0" hangingPunct="1">
        <a:defRPr sz="1800" kern="1200">
          <a:solidFill>
            <a:schemeClr val="tx1"/>
          </a:solidFill>
          <a:latin typeface="+mn-lt"/>
          <a:ea typeface="+mn-ea"/>
          <a:cs typeface="+mn-cs"/>
        </a:defRPr>
      </a:lvl5pPr>
      <a:lvl6pPr marL="2285622" algn="l" defTabSz="914249" rtl="0" eaLnBrk="1" latinLnBrk="0" hangingPunct="1">
        <a:defRPr sz="1800" kern="1200">
          <a:solidFill>
            <a:schemeClr val="tx1"/>
          </a:solidFill>
          <a:latin typeface="+mn-lt"/>
          <a:ea typeface="+mn-ea"/>
          <a:cs typeface="+mn-cs"/>
        </a:defRPr>
      </a:lvl6pPr>
      <a:lvl7pPr marL="2742746" algn="l" defTabSz="914249" rtl="0" eaLnBrk="1" latinLnBrk="0" hangingPunct="1">
        <a:defRPr sz="1800" kern="1200">
          <a:solidFill>
            <a:schemeClr val="tx1"/>
          </a:solidFill>
          <a:latin typeface="+mn-lt"/>
          <a:ea typeface="+mn-ea"/>
          <a:cs typeface="+mn-cs"/>
        </a:defRPr>
      </a:lvl7pPr>
      <a:lvl8pPr marL="3199871" algn="l" defTabSz="914249" rtl="0" eaLnBrk="1" latinLnBrk="0" hangingPunct="1">
        <a:defRPr sz="1800" kern="1200">
          <a:solidFill>
            <a:schemeClr val="tx1"/>
          </a:solidFill>
          <a:latin typeface="+mn-lt"/>
          <a:ea typeface="+mn-ea"/>
          <a:cs typeface="+mn-cs"/>
        </a:defRPr>
      </a:lvl8pPr>
      <a:lvl9pPr marL="3656995" algn="l" defTabSz="91424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1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15.xml"/></Relationships>
</file>

<file path=ppt/slides/_rels/slide1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17.xml"/></Relationships>
</file>

<file path=ppt/slides/_rels/slide1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xml"/><Relationship Id="rId1" Type="http://schemas.openxmlformats.org/officeDocument/2006/relationships/slideLayout" Target="../slideLayouts/slideLayout318.xml"/><Relationship Id="rId4" Type="http://schemas.openxmlformats.org/officeDocument/2006/relationships/image" Target="../media/image99.png"/></Relationships>
</file>

<file path=ppt/slides/_rels/slide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303.xml"/></Relationships>
</file>

<file path=ppt/slides/_rels/slide1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319.xml"/></Relationships>
</file>

<file path=ppt/slides/_rels/slide1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4.xml"/><Relationship Id="rId1" Type="http://schemas.openxmlformats.org/officeDocument/2006/relationships/slideLayout" Target="../slideLayouts/slideLayout80.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xml"/><Relationship Id="rId1" Type="http://schemas.openxmlformats.org/officeDocument/2006/relationships/slideLayout" Target="../slideLayouts/slideLayout92.xml"/><Relationship Id="rId4" Type="http://schemas.openxmlformats.org/officeDocument/2006/relationships/image" Target="../media/image111.png"/></Relationships>
</file>

<file path=ppt/slides/_rels/slide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124.xml"/></Relationships>
</file>

<file path=ppt/slides/_rels/slide1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138.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2.xml"/></Relationships>
</file>

<file path=ppt/slides/_rels/slide2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8.xml"/></Relationships>
</file>

<file path=ppt/slides/_rels/slide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38.xml"/></Relationships>
</file>

<file path=ppt/slides/_rels/slide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86.xml"/></Relationships>
</file>

<file path=ppt/slides/_rels/slide2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4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46.xml"/></Relationships>
</file>

<file path=ppt/slides/_rels/slide2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46.xml"/></Relationships>
</file>

<file path=ppt/slides/_rels/slide2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46.xml"/></Relationships>
</file>

<file path=ppt/slides/_rels/slide2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5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4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48.xml"/></Relationships>
</file>

<file path=ppt/slides/_rels/slide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62.png"/><Relationship Id="rId1" Type="http://schemas.openxmlformats.org/officeDocument/2006/relationships/slideLayout" Target="../slideLayouts/slideLayout30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7.xml"/></Relationships>
</file>

<file path=ppt/slides/_rels/slide3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34.png"/><Relationship Id="rId1" Type="http://schemas.openxmlformats.org/officeDocument/2006/relationships/slideLayout" Target="../slideLayouts/slideLayout216.xml"/></Relationships>
</file>

<file path=ppt/slides/_rels/slide3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320.xml"/><Relationship Id="rId1" Type="http://schemas.openxmlformats.org/officeDocument/2006/relationships/vmlDrawing" Target="../drawings/vmlDrawing2.vml"/><Relationship Id="rId6" Type="http://schemas.openxmlformats.org/officeDocument/2006/relationships/image" Target="../media/image136.png"/><Relationship Id="rId5" Type="http://schemas.openxmlformats.org/officeDocument/2006/relationships/oleObject" Target="../embeddings/oleObject2.bin"/><Relationship Id="rId4" Type="http://schemas.openxmlformats.org/officeDocument/2006/relationships/image" Target="../media/image135.png"/><Relationship Id="rId9" Type="http://schemas.openxmlformats.org/officeDocument/2006/relationships/image" Target="../media/image138.png"/></Relationships>
</file>

<file path=ppt/slides/_rels/slide34.xml.rels><?xml version="1.0" encoding="UTF-8" standalone="yes"?>
<Relationships xmlns="http://schemas.openxmlformats.org/package/2006/relationships"><Relationship Id="rId8" Type="http://schemas.openxmlformats.org/officeDocument/2006/relationships/image" Target="../media/image143.jpeg"/><Relationship Id="rId3" Type="http://schemas.openxmlformats.org/officeDocument/2006/relationships/image" Target="../media/image140.jpeg"/><Relationship Id="rId7" Type="http://schemas.openxmlformats.org/officeDocument/2006/relationships/image" Target="../media/image142.jpeg"/><Relationship Id="rId2" Type="http://schemas.openxmlformats.org/officeDocument/2006/relationships/slideLayout" Target="../slideLayouts/slideLayout321.xml"/><Relationship Id="rId1" Type="http://schemas.openxmlformats.org/officeDocument/2006/relationships/vmlDrawing" Target="../drawings/vmlDrawing3.vml"/><Relationship Id="rId6" Type="http://schemas.openxmlformats.org/officeDocument/2006/relationships/image" Target="../media/image141.jpeg"/><Relationship Id="rId5" Type="http://schemas.openxmlformats.org/officeDocument/2006/relationships/image" Target="../media/image139.png"/><Relationship Id="rId4" Type="http://schemas.openxmlformats.org/officeDocument/2006/relationships/oleObject" Target="../embeddings/oleObject4.bin"/><Relationship Id="rId9" Type="http://schemas.openxmlformats.org/officeDocument/2006/relationships/image" Target="../media/image144.png"/></Relationships>
</file>

<file path=ppt/slides/_rels/slide4.xml.rels><?xml version="1.0" encoding="UTF-8" standalone="yes"?>
<Relationships xmlns="http://schemas.openxmlformats.org/package/2006/relationships"><Relationship Id="rId3" Type="http://schemas.openxmlformats.org/officeDocument/2006/relationships/oleObject" Target="../embeddings/Microsoft_Excel_97-2003_Worksheet1.xls"/><Relationship Id="rId2" Type="http://schemas.openxmlformats.org/officeDocument/2006/relationships/slideLayout" Target="../slideLayouts/slideLayout302.xml"/><Relationship Id="rId1" Type="http://schemas.openxmlformats.org/officeDocument/2006/relationships/vmlDrawing" Target="../drawings/vmlDrawing1.vml"/><Relationship Id="rId5" Type="http://schemas.openxmlformats.org/officeDocument/2006/relationships/image" Target="../media/image62.png"/><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00.xml"/></Relationships>
</file>

<file path=ppt/slides/_rels/slide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2.png"/><Relationship Id="rId1" Type="http://schemas.openxmlformats.org/officeDocument/2006/relationships/slideLayout" Target="../slideLayouts/slideLayout302.xml"/></Relationships>
</file>

<file path=ppt/slides/_rels/slide7.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314.xml"/><Relationship Id="rId6" Type="http://schemas.openxmlformats.org/officeDocument/2006/relationships/image" Target="../media/image62.png"/><Relationship Id="rId5" Type="http://schemas.openxmlformats.org/officeDocument/2006/relationships/image" Target="../media/image94.jpeg"/><Relationship Id="rId4" Type="http://schemas.openxmlformats.org/officeDocument/2006/relationships/image" Target="../media/image93.jpe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2.xml"/><Relationship Id="rId1" Type="http://schemas.openxmlformats.org/officeDocument/2006/relationships/slideLayout" Target="../slideLayouts/slideLayout3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Text Placeholder 1"/>
          <p:cNvSpPr>
            <a:spLocks noGrp="1"/>
          </p:cNvSpPr>
          <p:nvPr>
            <p:ph type="body" sz="quarter" idx="22"/>
          </p:nvPr>
        </p:nvSpPr>
        <p:spPr>
          <a:xfrm>
            <a:off x="0" y="6696076"/>
            <a:ext cx="2340637" cy="161925"/>
          </a:xfrm>
        </p:spPr>
        <p:txBody>
          <a:bodyPr/>
          <a:lstStyle/>
          <a:p>
            <a:pPr defTabSz="912813" fontAlgn="base">
              <a:spcAft>
                <a:spcPct val="0"/>
              </a:spcAft>
              <a:buFont typeface="Arial" charset="0"/>
              <a:buNone/>
            </a:pPr>
            <a:endParaRPr lang="en-GB" altLang="en-US" smtClean="0"/>
          </a:p>
        </p:txBody>
      </p:sp>
      <p:sp>
        <p:nvSpPr>
          <p:cNvPr id="2" name="TextBox 1"/>
          <p:cNvSpPr txBox="1"/>
          <p:nvPr/>
        </p:nvSpPr>
        <p:spPr>
          <a:xfrm>
            <a:off x="56456" y="1340768"/>
            <a:ext cx="9721080" cy="3354765"/>
          </a:xfrm>
          <a:prstGeom prst="rect">
            <a:avLst/>
          </a:prstGeom>
          <a:noFill/>
        </p:spPr>
        <p:txBody>
          <a:bodyPr wrap="square" rtlCol="0">
            <a:spAutoFit/>
          </a:bodyPr>
          <a:lstStyle/>
          <a:p>
            <a:endParaRPr lang="nb-NO" sz="2000" b="1" dirty="0" smtClean="0">
              <a:solidFill>
                <a:schemeClr val="bg1"/>
              </a:solidFill>
            </a:endParaRPr>
          </a:p>
          <a:p>
            <a:endParaRPr lang="nb-NO" sz="2400" b="1" dirty="0">
              <a:solidFill>
                <a:schemeClr val="bg1"/>
              </a:solidFill>
            </a:endParaRPr>
          </a:p>
          <a:p>
            <a:r>
              <a:rPr lang="nb-NO" sz="2400" b="1" dirty="0" smtClean="0">
                <a:solidFill>
                  <a:schemeClr val="bg1"/>
                </a:solidFill>
              </a:rPr>
              <a:t>KONGSBERG MARITIME  PRESENTATION</a:t>
            </a:r>
            <a:br>
              <a:rPr lang="nb-NO" sz="2400" b="1" dirty="0" smtClean="0">
                <a:solidFill>
                  <a:schemeClr val="bg1"/>
                </a:solidFill>
              </a:rPr>
            </a:br>
            <a:endParaRPr lang="nb-NO" sz="2400" b="1" dirty="0" smtClean="0">
              <a:solidFill>
                <a:schemeClr val="bg1"/>
              </a:solidFill>
            </a:endParaRPr>
          </a:p>
          <a:p>
            <a:r>
              <a:rPr lang="nb-NO" sz="2400" b="1" dirty="0" smtClean="0">
                <a:solidFill>
                  <a:schemeClr val="bg1"/>
                </a:solidFill>
              </a:rPr>
              <a:t>FOR</a:t>
            </a:r>
          </a:p>
          <a:p>
            <a:r>
              <a:rPr lang="nb-NO" sz="2400" b="1" dirty="0" smtClean="0">
                <a:solidFill>
                  <a:schemeClr val="bg1"/>
                </a:solidFill>
              </a:rPr>
              <a:t> </a:t>
            </a:r>
            <a:br>
              <a:rPr lang="nb-NO" sz="2400" b="1" dirty="0" smtClean="0">
                <a:solidFill>
                  <a:schemeClr val="bg1"/>
                </a:solidFill>
              </a:rPr>
            </a:br>
            <a:r>
              <a:rPr lang="nb-NO" sz="2400" b="1" dirty="0" smtClean="0">
                <a:solidFill>
                  <a:schemeClr val="bg1"/>
                </a:solidFill>
              </a:rPr>
              <a:t>UNITED ARAB SHIPPING COMPANY (UASC)</a:t>
            </a:r>
          </a:p>
          <a:p>
            <a:endParaRPr lang="nb-NO" sz="2400" b="1" dirty="0">
              <a:solidFill>
                <a:schemeClr val="bg1"/>
              </a:solidFill>
            </a:endParaRPr>
          </a:p>
          <a:p>
            <a:r>
              <a:rPr lang="nb-NO" sz="2400" b="1" dirty="0" smtClean="0">
                <a:solidFill>
                  <a:schemeClr val="bg1"/>
                </a:solidFill>
              </a:rPr>
              <a:t>DUBAI OCTOBER 29.2014</a:t>
            </a:r>
            <a:endParaRPr lang="en-GB" sz="2400" b="1" dirty="0">
              <a:solidFill>
                <a:schemeClr val="bg1"/>
              </a:solidFill>
            </a:endParaRPr>
          </a:p>
        </p:txBody>
      </p:sp>
    </p:spTree>
    <p:extLst>
      <p:ext uri="{BB962C8B-B14F-4D97-AF65-F5344CB8AC3E}">
        <p14:creationId xmlns:p14="http://schemas.microsoft.com/office/powerpoint/2010/main" val="395632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ubrik 1"/>
          <p:cNvSpPr>
            <a:spLocks noGrp="1"/>
          </p:cNvSpPr>
          <p:nvPr>
            <p:ph type="title"/>
          </p:nvPr>
        </p:nvSpPr>
        <p:spPr>
          <a:xfrm>
            <a:off x="531417" y="1412876"/>
            <a:ext cx="8272198" cy="460375"/>
          </a:xfrm>
        </p:spPr>
        <p:txBody>
          <a:bodyPr/>
          <a:lstStyle/>
          <a:p>
            <a:r>
              <a:rPr lang="en-US" altLang="en-US" sz="2000" dirty="0" smtClean="0"/>
              <a:t>The word market, total deliveries in dwt</a:t>
            </a:r>
          </a:p>
        </p:txBody>
      </p:sp>
      <p:pic>
        <p:nvPicPr>
          <p:cNvPr id="453635" name="Platshållare för innehåll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88504" y="1988840"/>
            <a:ext cx="8843169" cy="4011612"/>
          </a:xfrm>
        </p:spPr>
      </p:pic>
      <p:sp>
        <p:nvSpPr>
          <p:cNvPr id="10" name="Rectangle 5"/>
          <p:cNvSpPr txBox="1">
            <a:spLocks noChangeArrowheads="1"/>
          </p:cNvSpPr>
          <p:nvPr/>
        </p:nvSpPr>
        <p:spPr>
          <a:xfrm>
            <a:off x="581186" y="520273"/>
            <a:ext cx="8272250" cy="604471"/>
          </a:xfrm>
          <a:prstGeom prst="rect">
            <a:avLst/>
          </a:prstGeom>
        </p:spPr>
        <p:txBody>
          <a:bodyPr vert="horz" lIns="0" tIns="0" rIns="0" bIns="0" rtlCol="0" anchor="t" anchorCtr="0">
            <a:noAutofit/>
          </a:bodyPr>
          <a:lstStyle>
            <a:lvl1pPr algn="l" defTabSz="914249" rtl="0" eaLnBrk="1" latinLnBrk="0" hangingPunct="1">
              <a:spcBef>
                <a:spcPct val="0"/>
              </a:spcBef>
              <a:buNone/>
              <a:defRPr sz="2800" b="1" kern="1200">
                <a:solidFill>
                  <a:schemeClr val="tx1"/>
                </a:solidFill>
                <a:latin typeface="+mj-lt"/>
                <a:ea typeface="+mj-ea"/>
                <a:cs typeface="+mj-cs"/>
              </a:defRPr>
            </a:lvl1pPr>
          </a:lstStyle>
          <a:p>
            <a:pPr fontAlgn="auto">
              <a:spcAft>
                <a:spcPts val="0"/>
              </a:spcAft>
            </a:pPr>
            <a:r>
              <a:rPr lang="en-GB" altLang="en-US" sz="2400" dirty="0" smtClean="0"/>
              <a:t>Kongsberg Maritime</a:t>
            </a:r>
          </a:p>
        </p:txBody>
      </p:sp>
    </p:spTree>
    <p:extLst>
      <p:ext uri="{BB962C8B-B14F-4D97-AF65-F5344CB8AC3E}">
        <p14:creationId xmlns:p14="http://schemas.microsoft.com/office/powerpoint/2010/main" val="317889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Slide Number Placeholder 2"/>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a:solidFill>
                  <a:schemeClr val="tx1"/>
                </a:solidFill>
                <a:latin typeface="Arial" charset="0"/>
              </a:defRPr>
            </a:lvl4pPr>
            <a:lvl5pPr marL="2057400" indent="-228600" eaLnBrk="0" hangingPunct="0">
              <a:spcBef>
                <a:spcPct val="20000"/>
              </a:spcBef>
              <a:buFont typeface="Arial" charset="0"/>
              <a:buChar char="»"/>
              <a:defRPr>
                <a:solidFill>
                  <a:schemeClr val="tx1"/>
                </a:solidFill>
                <a:latin typeface="Arial" charset="0"/>
              </a:defRPr>
            </a:lvl5pPr>
            <a:lvl6pPr marL="2514600" indent="-228600" defTabSz="912813" eaLnBrk="0" fontAlgn="base" hangingPunct="0">
              <a:spcBef>
                <a:spcPct val="20000"/>
              </a:spcBef>
              <a:spcAft>
                <a:spcPct val="0"/>
              </a:spcAft>
              <a:buFont typeface="Arial" charset="0"/>
              <a:buChar char="»"/>
              <a:defRPr>
                <a:solidFill>
                  <a:schemeClr val="tx1"/>
                </a:solidFill>
                <a:latin typeface="Arial" charset="0"/>
              </a:defRPr>
            </a:lvl6pPr>
            <a:lvl7pPr marL="2971800" indent="-228600" defTabSz="912813" eaLnBrk="0" fontAlgn="base" hangingPunct="0">
              <a:spcBef>
                <a:spcPct val="20000"/>
              </a:spcBef>
              <a:spcAft>
                <a:spcPct val="0"/>
              </a:spcAft>
              <a:buFont typeface="Arial" charset="0"/>
              <a:buChar char="»"/>
              <a:defRPr>
                <a:solidFill>
                  <a:schemeClr val="tx1"/>
                </a:solidFill>
                <a:latin typeface="Arial" charset="0"/>
              </a:defRPr>
            </a:lvl7pPr>
            <a:lvl8pPr marL="3429000" indent="-228600" defTabSz="912813" eaLnBrk="0" fontAlgn="base" hangingPunct="0">
              <a:spcBef>
                <a:spcPct val="20000"/>
              </a:spcBef>
              <a:spcAft>
                <a:spcPct val="0"/>
              </a:spcAft>
              <a:buFont typeface="Arial" charset="0"/>
              <a:buChar char="»"/>
              <a:defRPr>
                <a:solidFill>
                  <a:schemeClr val="tx1"/>
                </a:solidFill>
                <a:latin typeface="Arial" charset="0"/>
              </a:defRPr>
            </a:lvl8pPr>
            <a:lvl9pPr marL="3886200" indent="-228600" defTabSz="912813" eaLnBrk="0" fontAlgn="base" hangingPunct="0">
              <a:spcBef>
                <a:spcPct val="20000"/>
              </a:spcBef>
              <a:spcAft>
                <a:spcPct val="0"/>
              </a:spcAft>
              <a:buFont typeface="Arial" charset="0"/>
              <a:buChar char="»"/>
              <a:defRPr>
                <a:solidFill>
                  <a:schemeClr val="tx1"/>
                </a:solidFill>
                <a:latin typeface="Arial" charset="0"/>
              </a:defRPr>
            </a:lvl9pPr>
          </a:lstStyle>
          <a:p>
            <a:pPr eaLnBrk="1" hangingPunct="1">
              <a:spcBef>
                <a:spcPct val="0"/>
              </a:spcBef>
              <a:buFontTx/>
              <a:buNone/>
            </a:pPr>
            <a:r>
              <a:rPr lang="en-US" altLang="en-US" smtClean="0">
                <a:solidFill>
                  <a:srgbClr val="898989"/>
                </a:solidFill>
                <a:cs typeface="Arial" charset="0"/>
              </a:rPr>
              <a:t>/ </a:t>
            </a:r>
            <a:fld id="{AC5175F3-9052-47DC-A400-05D5A5A6176C}" type="slidenum">
              <a:rPr lang="en-US" altLang="en-US" smtClean="0">
                <a:solidFill>
                  <a:srgbClr val="898989"/>
                </a:solidFill>
                <a:cs typeface="Arial" charset="0"/>
              </a:rPr>
              <a:pPr eaLnBrk="1" hangingPunct="1">
                <a:spcBef>
                  <a:spcPct val="0"/>
                </a:spcBef>
                <a:buFontTx/>
                <a:buNone/>
              </a:pPr>
              <a:t>11</a:t>
            </a:fld>
            <a:r>
              <a:rPr lang="en-US" altLang="en-US" smtClean="0">
                <a:solidFill>
                  <a:srgbClr val="898989"/>
                </a:solidFill>
                <a:cs typeface="Arial" charset="0"/>
              </a:rPr>
              <a:t> /</a:t>
            </a:r>
          </a:p>
        </p:txBody>
      </p:sp>
      <p:sp>
        <p:nvSpPr>
          <p:cNvPr id="457731" name="Date Placeholder 3"/>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a:solidFill>
                  <a:schemeClr val="tx1"/>
                </a:solidFill>
                <a:latin typeface="Arial" charset="0"/>
              </a:defRPr>
            </a:lvl4pPr>
            <a:lvl5pPr marL="2057400" indent="-228600" eaLnBrk="0" hangingPunct="0">
              <a:spcBef>
                <a:spcPct val="20000"/>
              </a:spcBef>
              <a:buFont typeface="Arial" charset="0"/>
              <a:buChar char="»"/>
              <a:defRPr>
                <a:solidFill>
                  <a:schemeClr val="tx1"/>
                </a:solidFill>
                <a:latin typeface="Arial" charset="0"/>
              </a:defRPr>
            </a:lvl5pPr>
            <a:lvl6pPr marL="2514600" indent="-228600" defTabSz="912813" eaLnBrk="0" fontAlgn="base" hangingPunct="0">
              <a:spcBef>
                <a:spcPct val="20000"/>
              </a:spcBef>
              <a:spcAft>
                <a:spcPct val="0"/>
              </a:spcAft>
              <a:buFont typeface="Arial" charset="0"/>
              <a:buChar char="»"/>
              <a:defRPr>
                <a:solidFill>
                  <a:schemeClr val="tx1"/>
                </a:solidFill>
                <a:latin typeface="Arial" charset="0"/>
              </a:defRPr>
            </a:lvl6pPr>
            <a:lvl7pPr marL="2971800" indent="-228600" defTabSz="912813" eaLnBrk="0" fontAlgn="base" hangingPunct="0">
              <a:spcBef>
                <a:spcPct val="20000"/>
              </a:spcBef>
              <a:spcAft>
                <a:spcPct val="0"/>
              </a:spcAft>
              <a:buFont typeface="Arial" charset="0"/>
              <a:buChar char="»"/>
              <a:defRPr>
                <a:solidFill>
                  <a:schemeClr val="tx1"/>
                </a:solidFill>
                <a:latin typeface="Arial" charset="0"/>
              </a:defRPr>
            </a:lvl7pPr>
            <a:lvl8pPr marL="3429000" indent="-228600" defTabSz="912813" eaLnBrk="0" fontAlgn="base" hangingPunct="0">
              <a:spcBef>
                <a:spcPct val="20000"/>
              </a:spcBef>
              <a:spcAft>
                <a:spcPct val="0"/>
              </a:spcAft>
              <a:buFont typeface="Arial" charset="0"/>
              <a:buChar char="»"/>
              <a:defRPr>
                <a:solidFill>
                  <a:schemeClr val="tx1"/>
                </a:solidFill>
                <a:latin typeface="Arial" charset="0"/>
              </a:defRPr>
            </a:lvl8pPr>
            <a:lvl9pPr marL="3886200" indent="-228600" defTabSz="912813" eaLnBrk="0" fontAlgn="base" hangingPunct="0">
              <a:spcBef>
                <a:spcPct val="20000"/>
              </a:spcBef>
              <a:spcAft>
                <a:spcPct val="0"/>
              </a:spcAft>
              <a:buFont typeface="Arial" charset="0"/>
              <a:buChar char="»"/>
              <a:defRPr>
                <a:solidFill>
                  <a:schemeClr val="tx1"/>
                </a:solidFill>
                <a:latin typeface="Arial" charset="0"/>
              </a:defRPr>
            </a:lvl9pPr>
          </a:lstStyle>
          <a:p>
            <a:pPr eaLnBrk="1" hangingPunct="1">
              <a:spcBef>
                <a:spcPct val="0"/>
              </a:spcBef>
              <a:buFontTx/>
              <a:buNone/>
            </a:pPr>
            <a:fld id="{EB4AE7EB-02B9-438B-ADD4-46097A44AAAA}" type="datetime5">
              <a:rPr lang="en-GB" altLang="en-US" smtClean="0">
                <a:solidFill>
                  <a:srgbClr val="898989"/>
                </a:solidFill>
              </a:rPr>
              <a:pPr eaLnBrk="1" hangingPunct="1">
                <a:spcBef>
                  <a:spcPct val="0"/>
                </a:spcBef>
                <a:buFontTx/>
                <a:buNone/>
              </a:pPr>
              <a:t>28-Oct-14</a:t>
            </a:fld>
            <a:endParaRPr lang="en-US" altLang="en-US" smtClean="0">
              <a:solidFill>
                <a:srgbClr val="898989"/>
              </a:solidFill>
            </a:endParaRPr>
          </a:p>
        </p:txBody>
      </p:sp>
      <p:pic>
        <p:nvPicPr>
          <p:cNvPr id="457732" name="Picture 2"/>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598504" y="1052736"/>
            <a:ext cx="8458952" cy="5034287"/>
          </a:xfrm>
          <a:noFill/>
          <a:extLst>
            <a:ext uri="{909E8E84-426E-40DD-AFC4-6F175D3DCCD1}">
              <a14:hiddenFill xmlns:a14="http://schemas.microsoft.com/office/drawing/2010/main">
                <a:solidFill>
                  <a:srgbClr val="7A9EC5"/>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Lst>
        </p:spPr>
      </p:pic>
      <p:sp>
        <p:nvSpPr>
          <p:cNvPr id="7" name="Rectangle 5"/>
          <p:cNvSpPr txBox="1">
            <a:spLocks noChangeArrowheads="1"/>
          </p:cNvSpPr>
          <p:nvPr/>
        </p:nvSpPr>
        <p:spPr>
          <a:xfrm>
            <a:off x="581186" y="520273"/>
            <a:ext cx="8272250" cy="604471"/>
          </a:xfrm>
          <a:prstGeom prst="rect">
            <a:avLst/>
          </a:prstGeom>
        </p:spPr>
        <p:txBody>
          <a:bodyPr vert="horz" lIns="0" tIns="0" rIns="0" bIns="0" rtlCol="0" anchor="t" anchorCtr="0">
            <a:noAutofit/>
          </a:bodyPr>
          <a:lstStyle>
            <a:lvl1pPr algn="l" defTabSz="914249" rtl="0" eaLnBrk="1" latinLnBrk="0" hangingPunct="1">
              <a:spcBef>
                <a:spcPct val="0"/>
              </a:spcBef>
              <a:buNone/>
              <a:defRPr sz="2800" b="1" kern="1200">
                <a:solidFill>
                  <a:schemeClr val="tx1"/>
                </a:solidFill>
                <a:latin typeface="+mj-lt"/>
                <a:ea typeface="+mj-ea"/>
                <a:cs typeface="+mj-cs"/>
              </a:defRPr>
            </a:lvl1pPr>
          </a:lstStyle>
          <a:p>
            <a:pPr fontAlgn="auto">
              <a:spcAft>
                <a:spcPts val="0"/>
              </a:spcAft>
            </a:pPr>
            <a:r>
              <a:rPr lang="en-GB" altLang="en-US" sz="2400" dirty="0" smtClean="0"/>
              <a:t>Kongsberg Maritime</a:t>
            </a:r>
          </a:p>
        </p:txBody>
      </p:sp>
    </p:spTree>
    <p:extLst>
      <p:ext uri="{BB962C8B-B14F-4D97-AF65-F5344CB8AC3E}">
        <p14:creationId xmlns:p14="http://schemas.microsoft.com/office/powerpoint/2010/main" val="173591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Slide Number Placeholder 5"/>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spcBef>
                <a:spcPct val="20000"/>
              </a:spcBef>
              <a:buFont typeface="Arial" charset="0"/>
              <a:buChar char="•"/>
              <a:defRPr>
                <a:solidFill>
                  <a:schemeClr val="tx1"/>
                </a:solidFill>
                <a:latin typeface="Arial" charset="0"/>
              </a:defRPr>
            </a:lvl1pPr>
            <a:lvl2pPr marL="544513" indent="-284163" defTabSz="957263" eaLnBrk="0" hangingPunct="0">
              <a:spcBef>
                <a:spcPct val="20000"/>
              </a:spcBef>
              <a:buFont typeface="Arial" charset="0"/>
              <a:buChar char="–"/>
              <a:defRPr>
                <a:solidFill>
                  <a:schemeClr val="tx1"/>
                </a:solidFill>
                <a:latin typeface="Arial" charset="0"/>
              </a:defRPr>
            </a:lvl2pPr>
            <a:lvl3pPr marL="838200" indent="-227013" defTabSz="957263" eaLnBrk="0" hangingPunct="0">
              <a:spcBef>
                <a:spcPct val="20000"/>
              </a:spcBef>
              <a:buFont typeface="Arial" charset="0"/>
              <a:buChar char="•"/>
              <a:defRPr>
                <a:solidFill>
                  <a:schemeClr val="tx1"/>
                </a:solidFill>
                <a:latin typeface="Arial" charset="0"/>
              </a:defRPr>
            </a:lvl3pPr>
            <a:lvl4pPr marL="1203325" indent="-227013" defTabSz="957263" eaLnBrk="0" hangingPunct="0">
              <a:spcBef>
                <a:spcPct val="20000"/>
              </a:spcBef>
              <a:buFont typeface="Arial" charset="0"/>
              <a:buChar char="–"/>
              <a:defRPr>
                <a:solidFill>
                  <a:schemeClr val="tx1"/>
                </a:solidFill>
                <a:latin typeface="Arial" charset="0"/>
              </a:defRPr>
            </a:lvl4pPr>
            <a:lvl5pPr marL="1563688" indent="-228600" defTabSz="957263" eaLnBrk="0" hangingPunct="0">
              <a:spcBef>
                <a:spcPct val="20000"/>
              </a:spcBef>
              <a:buFont typeface="Arial" charset="0"/>
              <a:buChar char="»"/>
              <a:defRPr>
                <a:solidFill>
                  <a:schemeClr val="tx1"/>
                </a:solidFill>
                <a:latin typeface="Arial" charset="0"/>
              </a:defRPr>
            </a:lvl5pPr>
            <a:lvl6pPr marL="2020888" indent="-228600" defTabSz="957263" eaLnBrk="0" fontAlgn="base" hangingPunct="0">
              <a:spcBef>
                <a:spcPct val="20000"/>
              </a:spcBef>
              <a:spcAft>
                <a:spcPct val="0"/>
              </a:spcAft>
              <a:buFont typeface="Arial" charset="0"/>
              <a:buChar char="»"/>
              <a:defRPr>
                <a:solidFill>
                  <a:schemeClr val="tx1"/>
                </a:solidFill>
                <a:latin typeface="Arial" charset="0"/>
              </a:defRPr>
            </a:lvl6pPr>
            <a:lvl7pPr marL="2478088" indent="-228600" defTabSz="957263" eaLnBrk="0" fontAlgn="base" hangingPunct="0">
              <a:spcBef>
                <a:spcPct val="20000"/>
              </a:spcBef>
              <a:spcAft>
                <a:spcPct val="0"/>
              </a:spcAft>
              <a:buFont typeface="Arial" charset="0"/>
              <a:buChar char="»"/>
              <a:defRPr>
                <a:solidFill>
                  <a:schemeClr val="tx1"/>
                </a:solidFill>
                <a:latin typeface="Arial" charset="0"/>
              </a:defRPr>
            </a:lvl7pPr>
            <a:lvl8pPr marL="2935288" indent="-228600" defTabSz="957263" eaLnBrk="0" fontAlgn="base" hangingPunct="0">
              <a:spcBef>
                <a:spcPct val="20000"/>
              </a:spcBef>
              <a:spcAft>
                <a:spcPct val="0"/>
              </a:spcAft>
              <a:buFont typeface="Arial" charset="0"/>
              <a:buChar char="»"/>
              <a:defRPr>
                <a:solidFill>
                  <a:schemeClr val="tx1"/>
                </a:solidFill>
                <a:latin typeface="Arial" charset="0"/>
              </a:defRPr>
            </a:lvl8pPr>
            <a:lvl9pPr marL="3392488" indent="-228600" defTabSz="957263" eaLnBrk="0" fontAlgn="base" hangingPunct="0">
              <a:spcBef>
                <a:spcPct val="20000"/>
              </a:spcBef>
              <a:spcAft>
                <a:spcPct val="0"/>
              </a:spcAft>
              <a:buFont typeface="Arial" charset="0"/>
              <a:buChar char="»"/>
              <a:defRPr>
                <a:solidFill>
                  <a:schemeClr val="tx1"/>
                </a:solidFill>
                <a:latin typeface="Arial" charset="0"/>
              </a:defRPr>
            </a:lvl9pPr>
          </a:lstStyle>
          <a:p>
            <a:pPr eaLnBrk="1" hangingPunct="1">
              <a:spcBef>
                <a:spcPct val="0"/>
              </a:spcBef>
              <a:buFontTx/>
              <a:buNone/>
            </a:pPr>
            <a:r>
              <a:rPr lang="en-US" altLang="en-US" smtClean="0">
                <a:solidFill>
                  <a:srgbClr val="898989"/>
                </a:solidFill>
              </a:rPr>
              <a:t>/ </a:t>
            </a:r>
            <a:fld id="{2CBC7170-09DF-40EE-8E91-02782B94160E}" type="slidenum">
              <a:rPr lang="en-US" altLang="en-US" smtClean="0">
                <a:solidFill>
                  <a:srgbClr val="898989"/>
                </a:solidFill>
              </a:rPr>
              <a:pPr eaLnBrk="1" hangingPunct="1">
                <a:spcBef>
                  <a:spcPct val="0"/>
                </a:spcBef>
                <a:buFontTx/>
                <a:buNone/>
              </a:pPr>
              <a:t>12</a:t>
            </a:fld>
            <a:r>
              <a:rPr lang="en-US" altLang="en-US" smtClean="0">
                <a:solidFill>
                  <a:srgbClr val="898989"/>
                </a:solidFill>
              </a:rPr>
              <a:t> /</a:t>
            </a:r>
          </a:p>
        </p:txBody>
      </p:sp>
      <p:sp>
        <p:nvSpPr>
          <p:cNvPr id="459779" name="Date Placeholder 6"/>
          <p:cNvSpPr>
            <a:spLocks noGrp="1"/>
          </p:cNvSpPr>
          <p:nvPr>
            <p:ph type="dt"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73100" eaLnBrk="0" hangingPunct="0">
              <a:spcBef>
                <a:spcPct val="20000"/>
              </a:spcBef>
              <a:buFont typeface="Arial" charset="0"/>
              <a:buChar char="•"/>
              <a:defRPr>
                <a:solidFill>
                  <a:schemeClr val="tx1"/>
                </a:solidFill>
                <a:latin typeface="Arial" charset="0"/>
              </a:defRPr>
            </a:lvl1pPr>
            <a:lvl2pPr marL="544513" indent="-284163" defTabSz="673100" eaLnBrk="0" hangingPunct="0">
              <a:spcBef>
                <a:spcPct val="20000"/>
              </a:spcBef>
              <a:buFont typeface="Arial" charset="0"/>
              <a:buChar char="–"/>
              <a:defRPr>
                <a:solidFill>
                  <a:schemeClr val="tx1"/>
                </a:solidFill>
                <a:latin typeface="Arial" charset="0"/>
              </a:defRPr>
            </a:lvl2pPr>
            <a:lvl3pPr marL="838200" indent="-227013" defTabSz="673100" eaLnBrk="0" hangingPunct="0">
              <a:spcBef>
                <a:spcPct val="20000"/>
              </a:spcBef>
              <a:buFont typeface="Arial" charset="0"/>
              <a:buChar char="•"/>
              <a:defRPr>
                <a:solidFill>
                  <a:schemeClr val="tx1"/>
                </a:solidFill>
                <a:latin typeface="Arial" charset="0"/>
              </a:defRPr>
            </a:lvl3pPr>
            <a:lvl4pPr marL="1203325" indent="-227013" defTabSz="673100" eaLnBrk="0" hangingPunct="0">
              <a:spcBef>
                <a:spcPct val="20000"/>
              </a:spcBef>
              <a:buFont typeface="Arial" charset="0"/>
              <a:buChar char="–"/>
              <a:defRPr>
                <a:solidFill>
                  <a:schemeClr val="tx1"/>
                </a:solidFill>
                <a:latin typeface="Arial" charset="0"/>
              </a:defRPr>
            </a:lvl4pPr>
            <a:lvl5pPr marL="1563688" indent="-228600" defTabSz="673100" eaLnBrk="0" hangingPunct="0">
              <a:spcBef>
                <a:spcPct val="20000"/>
              </a:spcBef>
              <a:buFont typeface="Arial" charset="0"/>
              <a:buChar char="»"/>
              <a:defRPr>
                <a:solidFill>
                  <a:schemeClr val="tx1"/>
                </a:solidFill>
                <a:latin typeface="Arial" charset="0"/>
              </a:defRPr>
            </a:lvl5pPr>
            <a:lvl6pPr marL="2020888" indent="-228600" defTabSz="673100" eaLnBrk="0" fontAlgn="base" hangingPunct="0">
              <a:spcBef>
                <a:spcPct val="20000"/>
              </a:spcBef>
              <a:spcAft>
                <a:spcPct val="0"/>
              </a:spcAft>
              <a:buFont typeface="Arial" charset="0"/>
              <a:buChar char="»"/>
              <a:defRPr>
                <a:solidFill>
                  <a:schemeClr val="tx1"/>
                </a:solidFill>
                <a:latin typeface="Arial" charset="0"/>
              </a:defRPr>
            </a:lvl6pPr>
            <a:lvl7pPr marL="2478088" indent="-228600" defTabSz="673100" eaLnBrk="0" fontAlgn="base" hangingPunct="0">
              <a:spcBef>
                <a:spcPct val="20000"/>
              </a:spcBef>
              <a:spcAft>
                <a:spcPct val="0"/>
              </a:spcAft>
              <a:buFont typeface="Arial" charset="0"/>
              <a:buChar char="»"/>
              <a:defRPr>
                <a:solidFill>
                  <a:schemeClr val="tx1"/>
                </a:solidFill>
                <a:latin typeface="Arial" charset="0"/>
              </a:defRPr>
            </a:lvl7pPr>
            <a:lvl8pPr marL="2935288" indent="-228600" defTabSz="673100" eaLnBrk="0" fontAlgn="base" hangingPunct="0">
              <a:spcBef>
                <a:spcPct val="20000"/>
              </a:spcBef>
              <a:spcAft>
                <a:spcPct val="0"/>
              </a:spcAft>
              <a:buFont typeface="Arial" charset="0"/>
              <a:buChar char="»"/>
              <a:defRPr>
                <a:solidFill>
                  <a:schemeClr val="tx1"/>
                </a:solidFill>
                <a:latin typeface="Arial" charset="0"/>
              </a:defRPr>
            </a:lvl8pPr>
            <a:lvl9pPr marL="3392488" indent="-228600" defTabSz="673100" eaLnBrk="0" fontAlgn="base" hangingPunct="0">
              <a:spcBef>
                <a:spcPct val="20000"/>
              </a:spcBef>
              <a:spcAft>
                <a:spcPct val="0"/>
              </a:spcAft>
              <a:buFont typeface="Arial" charset="0"/>
              <a:buChar char="»"/>
              <a:defRPr>
                <a:solidFill>
                  <a:schemeClr val="tx1"/>
                </a:solidFill>
                <a:latin typeface="Arial" charset="0"/>
              </a:defRPr>
            </a:lvl9pPr>
          </a:lstStyle>
          <a:p>
            <a:pPr eaLnBrk="1" hangingPunct="1">
              <a:spcBef>
                <a:spcPct val="0"/>
              </a:spcBef>
              <a:buFontTx/>
              <a:buNone/>
            </a:pPr>
            <a:fld id="{C81341DF-03AD-4649-A95E-7ECFCB0F3388}" type="datetime5">
              <a:rPr lang="en-GB" altLang="en-US" smtClean="0">
                <a:solidFill>
                  <a:srgbClr val="898989"/>
                </a:solidFill>
              </a:rPr>
              <a:pPr eaLnBrk="1" hangingPunct="1">
                <a:spcBef>
                  <a:spcPct val="0"/>
                </a:spcBef>
                <a:buFontTx/>
                <a:buNone/>
              </a:pPr>
              <a:t>28-Oct-14</a:t>
            </a:fld>
            <a:endParaRPr lang="en-US" altLang="en-US" smtClean="0">
              <a:solidFill>
                <a:srgbClr val="898989"/>
              </a:solidFill>
            </a:endParaRPr>
          </a:p>
        </p:txBody>
      </p:sp>
      <p:sp>
        <p:nvSpPr>
          <p:cNvPr id="459780" name="Text Box 2"/>
          <p:cNvSpPr txBox="1">
            <a:spLocks noChangeArrowheads="1"/>
          </p:cNvSpPr>
          <p:nvPr/>
        </p:nvSpPr>
        <p:spPr bwMode="auto">
          <a:xfrm>
            <a:off x="116946" y="5757863"/>
            <a:ext cx="967210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a:solidFill>
                  <a:schemeClr val="tx1"/>
                </a:solidFill>
                <a:latin typeface="Arial" charset="0"/>
              </a:defRPr>
            </a:lvl4pPr>
            <a:lvl5pPr marL="2057400" indent="-228600" eaLnBrk="0" hangingPunct="0">
              <a:spcBef>
                <a:spcPct val="20000"/>
              </a:spcBef>
              <a:buFont typeface="Arial" charset="0"/>
              <a:buChar char="»"/>
              <a:defRPr>
                <a:solidFill>
                  <a:schemeClr val="tx1"/>
                </a:solidFill>
                <a:latin typeface="Arial" charset="0"/>
              </a:defRPr>
            </a:lvl5pPr>
            <a:lvl6pPr marL="2514600" indent="-228600" defTabSz="912813" eaLnBrk="0" fontAlgn="base" hangingPunct="0">
              <a:spcBef>
                <a:spcPct val="20000"/>
              </a:spcBef>
              <a:spcAft>
                <a:spcPct val="0"/>
              </a:spcAft>
              <a:buFont typeface="Arial" charset="0"/>
              <a:buChar char="»"/>
              <a:defRPr>
                <a:solidFill>
                  <a:schemeClr val="tx1"/>
                </a:solidFill>
                <a:latin typeface="Arial" charset="0"/>
              </a:defRPr>
            </a:lvl6pPr>
            <a:lvl7pPr marL="2971800" indent="-228600" defTabSz="912813" eaLnBrk="0" fontAlgn="base" hangingPunct="0">
              <a:spcBef>
                <a:spcPct val="20000"/>
              </a:spcBef>
              <a:spcAft>
                <a:spcPct val="0"/>
              </a:spcAft>
              <a:buFont typeface="Arial" charset="0"/>
              <a:buChar char="»"/>
              <a:defRPr>
                <a:solidFill>
                  <a:schemeClr val="tx1"/>
                </a:solidFill>
                <a:latin typeface="Arial" charset="0"/>
              </a:defRPr>
            </a:lvl7pPr>
            <a:lvl8pPr marL="3429000" indent="-228600" defTabSz="912813" eaLnBrk="0" fontAlgn="base" hangingPunct="0">
              <a:spcBef>
                <a:spcPct val="20000"/>
              </a:spcBef>
              <a:spcAft>
                <a:spcPct val="0"/>
              </a:spcAft>
              <a:buFont typeface="Arial" charset="0"/>
              <a:buChar char="»"/>
              <a:defRPr>
                <a:solidFill>
                  <a:schemeClr val="tx1"/>
                </a:solidFill>
                <a:latin typeface="Arial" charset="0"/>
              </a:defRPr>
            </a:lvl8pPr>
            <a:lvl9pPr marL="3886200" indent="-228600" defTabSz="912813" eaLnBrk="0" fontAlgn="base" hangingPunct="0">
              <a:spcBef>
                <a:spcPct val="20000"/>
              </a:spcBef>
              <a:spcAft>
                <a:spcPct val="0"/>
              </a:spcAft>
              <a:buFont typeface="Arial" charset="0"/>
              <a:buChar char="»"/>
              <a:defRPr>
                <a:solidFill>
                  <a:schemeClr val="tx1"/>
                </a:solidFill>
                <a:latin typeface="Arial" charset="0"/>
              </a:defRPr>
            </a:lvl9pPr>
          </a:lstStyle>
          <a:p>
            <a:pPr algn="ctr">
              <a:spcBef>
                <a:spcPct val="0"/>
              </a:spcBef>
              <a:buFontTx/>
              <a:buNone/>
            </a:pPr>
            <a:r>
              <a:rPr lang="en-GB" altLang="en-US" sz="1600" b="1">
                <a:solidFill>
                  <a:srgbClr val="FFFFFF"/>
                </a:solidFill>
                <a:latin typeface="Verdana" pitchFamily="34" charset="0"/>
              </a:rPr>
              <a:t>WORLD CLASS</a:t>
            </a:r>
            <a:r>
              <a:rPr lang="en-US" altLang="en-US" sz="1600">
                <a:solidFill>
                  <a:srgbClr val="FFFFFF"/>
                </a:solidFill>
                <a:latin typeface="Verdana" pitchFamily="34" charset="0"/>
              </a:rPr>
              <a:t> – through people, technology and dedication</a:t>
            </a:r>
            <a:endParaRPr lang="en-GB" altLang="en-US" sz="1600">
              <a:solidFill>
                <a:srgbClr val="FFFFFF"/>
              </a:solidFill>
              <a:latin typeface="Verdana" pitchFamily="34" charset="0"/>
            </a:endParaRPr>
          </a:p>
        </p:txBody>
      </p:sp>
      <p:pic>
        <p:nvPicPr>
          <p:cNvPr id="45978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909" y="1439323"/>
            <a:ext cx="7992888" cy="4843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978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67064" y="3573016"/>
            <a:ext cx="3809339"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Rectangle 1"/>
          <p:cNvSpPr/>
          <p:nvPr/>
        </p:nvSpPr>
        <p:spPr>
          <a:xfrm>
            <a:off x="3080792" y="1556792"/>
            <a:ext cx="4608512" cy="369332"/>
          </a:xfrm>
          <a:prstGeom prst="rect">
            <a:avLst/>
          </a:prstGeom>
          <a:solidFill>
            <a:schemeClr val="bg2">
              <a:lumMod val="20000"/>
              <a:lumOff val="80000"/>
            </a:schemeClr>
          </a:solidFill>
        </p:spPr>
        <p:txBody>
          <a:bodyPr wrap="square">
            <a:spAutoFit/>
          </a:bodyPr>
          <a:lstStyle/>
          <a:p>
            <a:pPr>
              <a:spcAft>
                <a:spcPts val="600"/>
              </a:spcAft>
            </a:pPr>
            <a:r>
              <a:rPr lang="nb-NO" altLang="en-US" sz="1800" b="1" dirty="0">
                <a:solidFill>
                  <a:schemeClr val="tx1"/>
                </a:solidFill>
                <a:latin typeface="Verdana" pitchFamily="34" charset="0"/>
                <a:ea typeface="Verdana" panose="020B0604030504040204" pitchFamily="34" charset="0"/>
                <a:cs typeface="Verdana" panose="020B0604030504040204" pitchFamily="34" charset="0"/>
              </a:rPr>
              <a:t>Control S</a:t>
            </a:r>
            <a:r>
              <a:rPr lang="nb-NO" altLang="en-US" sz="1800" b="1" dirty="0" smtClean="0">
                <a:solidFill>
                  <a:schemeClr val="tx1"/>
                </a:solidFill>
                <a:latin typeface="Verdana" pitchFamily="34" charset="0"/>
                <a:ea typeface="Verdana" panose="020B0604030504040204" pitchFamily="34" charset="0"/>
                <a:cs typeface="Verdana" panose="020B0604030504040204" pitchFamily="34" charset="0"/>
              </a:rPr>
              <a:t>ystems </a:t>
            </a:r>
            <a:r>
              <a:rPr lang="nb-NO" altLang="en-US" sz="1800" b="1" dirty="0">
                <a:solidFill>
                  <a:schemeClr val="tx1"/>
                </a:solidFill>
                <a:latin typeface="Verdana" pitchFamily="34" charset="0"/>
                <a:ea typeface="Verdana" panose="020B0604030504040204" pitchFamily="34" charset="0"/>
                <a:cs typeface="Verdana" panose="020B0604030504040204" pitchFamily="34" charset="0"/>
              </a:rPr>
              <a:t>for P</a:t>
            </a:r>
            <a:r>
              <a:rPr lang="nb-NO" altLang="en-US" sz="1800" b="1" dirty="0" smtClean="0">
                <a:solidFill>
                  <a:schemeClr val="tx1"/>
                </a:solidFill>
                <a:latin typeface="Verdana" pitchFamily="34" charset="0"/>
                <a:ea typeface="Verdana" panose="020B0604030504040204" pitchFamily="34" charset="0"/>
                <a:cs typeface="Verdana" panose="020B0604030504040204" pitchFamily="34" charset="0"/>
              </a:rPr>
              <a:t>ropulsion</a:t>
            </a:r>
            <a:endParaRPr lang="en-GB" altLang="en-US" sz="1800" b="1" dirty="0">
              <a:solidFill>
                <a:schemeClr val="tx1"/>
              </a:solidFill>
              <a:latin typeface="Verdana" pitchFamily="34" charset="0"/>
              <a:ea typeface="Verdana" panose="020B0604030504040204" pitchFamily="34" charset="0"/>
              <a:cs typeface="Verdana" panose="020B0604030504040204" pitchFamily="34" charset="0"/>
            </a:endParaRPr>
          </a:p>
        </p:txBody>
      </p:sp>
      <p:sp>
        <p:nvSpPr>
          <p:cNvPr id="10" name="Rectangle 5"/>
          <p:cNvSpPr txBox="1">
            <a:spLocks noChangeArrowheads="1"/>
          </p:cNvSpPr>
          <p:nvPr/>
        </p:nvSpPr>
        <p:spPr>
          <a:xfrm>
            <a:off x="581186" y="520273"/>
            <a:ext cx="8272250" cy="604471"/>
          </a:xfrm>
          <a:prstGeom prst="rect">
            <a:avLst/>
          </a:prstGeom>
        </p:spPr>
        <p:txBody>
          <a:bodyPr vert="horz" lIns="0" tIns="0" rIns="0" bIns="0" rtlCol="0" anchor="t" anchorCtr="0">
            <a:noAutofit/>
          </a:bodyPr>
          <a:lstStyle>
            <a:lvl1pPr algn="l" defTabSz="914249" rtl="0" eaLnBrk="1" latinLnBrk="0" hangingPunct="1">
              <a:spcBef>
                <a:spcPct val="0"/>
              </a:spcBef>
              <a:buNone/>
              <a:defRPr sz="2800" b="1" kern="1200">
                <a:solidFill>
                  <a:schemeClr val="tx1"/>
                </a:solidFill>
                <a:latin typeface="+mj-lt"/>
                <a:ea typeface="+mj-ea"/>
                <a:cs typeface="+mj-cs"/>
              </a:defRPr>
            </a:lvl1pPr>
          </a:lstStyle>
          <a:p>
            <a:pPr fontAlgn="auto">
              <a:spcAft>
                <a:spcPts val="0"/>
              </a:spcAft>
            </a:pPr>
            <a:r>
              <a:rPr lang="en-GB" altLang="en-US" sz="2400" dirty="0" smtClean="0"/>
              <a:t>Kongsberg Maritime</a:t>
            </a:r>
          </a:p>
        </p:txBody>
      </p:sp>
    </p:spTree>
    <p:extLst>
      <p:ext uri="{BB962C8B-B14F-4D97-AF65-F5344CB8AC3E}">
        <p14:creationId xmlns:p14="http://schemas.microsoft.com/office/powerpoint/2010/main" val="289552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22"/>
          </p:nvPr>
        </p:nvSpPr>
        <p:spPr/>
        <p:txBody>
          <a:bodyPr/>
          <a:lstStyle/>
          <a:p>
            <a:endParaRPr lang="en-GB"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972" y="1280379"/>
            <a:ext cx="7649187" cy="5131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5"/>
          <p:cNvSpPr txBox="1">
            <a:spLocks noChangeArrowheads="1"/>
          </p:cNvSpPr>
          <p:nvPr/>
        </p:nvSpPr>
        <p:spPr>
          <a:xfrm>
            <a:off x="581186" y="520273"/>
            <a:ext cx="8272250" cy="604471"/>
          </a:xfrm>
          <a:prstGeom prst="rect">
            <a:avLst/>
          </a:prstGeom>
        </p:spPr>
        <p:txBody>
          <a:bodyPr vert="horz" lIns="0" tIns="0" rIns="0" bIns="0" rtlCol="0" anchor="t" anchorCtr="0">
            <a:noAutofit/>
          </a:bodyPr>
          <a:lstStyle>
            <a:lvl1pPr algn="l" defTabSz="914249" rtl="0" eaLnBrk="1" latinLnBrk="0" hangingPunct="1">
              <a:spcBef>
                <a:spcPct val="0"/>
              </a:spcBef>
              <a:buNone/>
              <a:defRPr sz="2800" b="1" kern="1200">
                <a:solidFill>
                  <a:schemeClr val="tx1"/>
                </a:solidFill>
                <a:latin typeface="+mj-lt"/>
                <a:ea typeface="+mj-ea"/>
                <a:cs typeface="+mj-cs"/>
              </a:defRPr>
            </a:lvl1pPr>
          </a:lstStyle>
          <a:p>
            <a:pPr fontAlgn="auto">
              <a:spcAft>
                <a:spcPts val="0"/>
              </a:spcAft>
            </a:pPr>
            <a:r>
              <a:rPr lang="en-GB" altLang="en-US" sz="2400" dirty="0" smtClean="0"/>
              <a:t>Kongsberg Maritime</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0912" y="3881021"/>
            <a:ext cx="4314307" cy="2391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a:off x="3008784" y="1556792"/>
            <a:ext cx="4392488" cy="369332"/>
          </a:xfrm>
          <a:prstGeom prst="rect">
            <a:avLst/>
          </a:prstGeom>
          <a:solidFill>
            <a:schemeClr val="bg2">
              <a:lumMod val="20000"/>
              <a:lumOff val="80000"/>
            </a:schemeClr>
          </a:solidFill>
        </p:spPr>
        <p:txBody>
          <a:bodyPr wrap="square">
            <a:spAutoFit/>
          </a:bodyPr>
          <a:lstStyle/>
          <a:p>
            <a:pPr>
              <a:spcAft>
                <a:spcPts val="600"/>
              </a:spcAft>
            </a:pPr>
            <a:r>
              <a:rPr lang="nb-NO" altLang="en-US" sz="1800" b="1" dirty="0" smtClean="0">
                <a:solidFill>
                  <a:schemeClr val="tx1"/>
                </a:solidFill>
                <a:effectLst>
                  <a:outerShdw blurRad="38100" dist="38100" dir="2700000" algn="tl">
                    <a:srgbClr val="000000">
                      <a:alpha val="43137"/>
                    </a:srgbClr>
                  </a:outerShdw>
                </a:effectLst>
                <a:latin typeface="Verdana" pitchFamily="34" charset="0"/>
                <a:ea typeface="Verdana" panose="020B0604030504040204" pitchFamily="34" charset="0"/>
                <a:cs typeface="Verdana" panose="020B0604030504040204" pitchFamily="34" charset="0"/>
              </a:rPr>
              <a:t>Integrated Navigation Systems</a:t>
            </a:r>
            <a:endParaRPr lang="en-GB" altLang="en-US" sz="1800" b="1" dirty="0">
              <a:solidFill>
                <a:schemeClr val="tx1"/>
              </a:solidFill>
              <a:effectLst>
                <a:outerShdw blurRad="38100" dist="38100" dir="2700000" algn="tl">
                  <a:srgbClr val="000000">
                    <a:alpha val="43137"/>
                  </a:srgbClr>
                </a:outerShdw>
              </a:effectLst>
              <a:latin typeface="Verdana"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48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Text Placeholder 3"/>
          <p:cNvSpPr>
            <a:spLocks noGrp="1"/>
          </p:cNvSpPr>
          <p:nvPr>
            <p:ph type="body" sz="quarter" idx="22"/>
          </p:nvPr>
        </p:nvSpPr>
        <p:spPr>
          <a:xfrm>
            <a:off x="0" y="6696076"/>
            <a:ext cx="2340637" cy="161925"/>
          </a:xfrm>
        </p:spPr>
        <p:txBody>
          <a:bodyPr/>
          <a:lstStyle/>
          <a:p>
            <a:pPr defTabSz="912813" fontAlgn="base">
              <a:spcAft>
                <a:spcPct val="0"/>
              </a:spcAft>
              <a:buFont typeface="Arial" charset="0"/>
              <a:buNone/>
            </a:pPr>
            <a:endParaRPr lang="en-US" altLang="en-US" smtClean="0"/>
          </a:p>
        </p:txBody>
      </p:sp>
      <p:sp>
        <p:nvSpPr>
          <p:cNvPr id="463875" name="Date Placeholder 4"/>
          <p:cNvSpPr>
            <a:spLocks noGrp="1"/>
          </p:cNvSpPr>
          <p:nvPr>
            <p:ph type="dt" sz="quarter" idx="2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a:solidFill>
                  <a:schemeClr val="tx1"/>
                </a:solidFill>
                <a:latin typeface="Arial" charset="0"/>
              </a:defRPr>
            </a:lvl4pPr>
            <a:lvl5pPr marL="2057400" indent="-228600" eaLnBrk="0" hangingPunct="0">
              <a:spcBef>
                <a:spcPct val="20000"/>
              </a:spcBef>
              <a:buFont typeface="Arial" charset="0"/>
              <a:buChar char="»"/>
              <a:defRPr>
                <a:solidFill>
                  <a:schemeClr val="tx1"/>
                </a:solidFill>
                <a:latin typeface="Arial" charset="0"/>
              </a:defRPr>
            </a:lvl5pPr>
            <a:lvl6pPr marL="2514600" indent="-228600" defTabSz="912813" eaLnBrk="0" fontAlgn="base" hangingPunct="0">
              <a:spcBef>
                <a:spcPct val="20000"/>
              </a:spcBef>
              <a:spcAft>
                <a:spcPct val="0"/>
              </a:spcAft>
              <a:buFont typeface="Arial" charset="0"/>
              <a:buChar char="»"/>
              <a:defRPr>
                <a:solidFill>
                  <a:schemeClr val="tx1"/>
                </a:solidFill>
                <a:latin typeface="Arial" charset="0"/>
              </a:defRPr>
            </a:lvl6pPr>
            <a:lvl7pPr marL="2971800" indent="-228600" defTabSz="912813" eaLnBrk="0" fontAlgn="base" hangingPunct="0">
              <a:spcBef>
                <a:spcPct val="20000"/>
              </a:spcBef>
              <a:spcAft>
                <a:spcPct val="0"/>
              </a:spcAft>
              <a:buFont typeface="Arial" charset="0"/>
              <a:buChar char="»"/>
              <a:defRPr>
                <a:solidFill>
                  <a:schemeClr val="tx1"/>
                </a:solidFill>
                <a:latin typeface="Arial" charset="0"/>
              </a:defRPr>
            </a:lvl7pPr>
            <a:lvl8pPr marL="3429000" indent="-228600" defTabSz="912813" eaLnBrk="0" fontAlgn="base" hangingPunct="0">
              <a:spcBef>
                <a:spcPct val="20000"/>
              </a:spcBef>
              <a:spcAft>
                <a:spcPct val="0"/>
              </a:spcAft>
              <a:buFont typeface="Arial" charset="0"/>
              <a:buChar char="»"/>
              <a:defRPr>
                <a:solidFill>
                  <a:schemeClr val="tx1"/>
                </a:solidFill>
                <a:latin typeface="Arial" charset="0"/>
              </a:defRPr>
            </a:lvl8pPr>
            <a:lvl9pPr marL="3886200" indent="-228600" defTabSz="912813" eaLnBrk="0" fontAlgn="base" hangingPunct="0">
              <a:spcBef>
                <a:spcPct val="20000"/>
              </a:spcBef>
              <a:spcAft>
                <a:spcPct val="0"/>
              </a:spcAft>
              <a:buFont typeface="Arial" charset="0"/>
              <a:buChar char="»"/>
              <a:defRPr>
                <a:solidFill>
                  <a:schemeClr val="tx1"/>
                </a:solidFill>
                <a:latin typeface="Arial" charset="0"/>
              </a:defRPr>
            </a:lvl9pPr>
          </a:lstStyle>
          <a:p>
            <a:pPr eaLnBrk="1" hangingPunct="1">
              <a:spcBef>
                <a:spcPct val="0"/>
              </a:spcBef>
              <a:buFontTx/>
              <a:buNone/>
            </a:pPr>
            <a:fld id="{0EC8AB61-2EF6-4834-A224-A69678E7B734}" type="datetime1">
              <a:rPr lang="en-GB" altLang="en-US" smtClean="0">
                <a:solidFill>
                  <a:srgbClr val="898989"/>
                </a:solidFill>
              </a:rPr>
              <a:pPr eaLnBrk="1" hangingPunct="1">
                <a:spcBef>
                  <a:spcPct val="0"/>
                </a:spcBef>
                <a:buFontTx/>
                <a:buNone/>
              </a:pPr>
              <a:t>28/10/2014</a:t>
            </a:fld>
            <a:endParaRPr lang="en-GB" altLang="en-US" smtClean="0">
              <a:solidFill>
                <a:srgbClr val="898989"/>
              </a:solidFill>
            </a:endParaRPr>
          </a:p>
        </p:txBody>
      </p:sp>
      <p:sp>
        <p:nvSpPr>
          <p:cNvPr id="463876" name="Slide Number Placeholder 5"/>
          <p:cNvSpPr>
            <a:spLocks noGrp="1"/>
          </p:cNvSpPr>
          <p:nvPr>
            <p:ph type="sldNum" sz="quarter" idx="2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a:solidFill>
                  <a:schemeClr val="tx1"/>
                </a:solidFill>
                <a:latin typeface="Arial" charset="0"/>
              </a:defRPr>
            </a:lvl4pPr>
            <a:lvl5pPr marL="2057400" indent="-228600" eaLnBrk="0" hangingPunct="0">
              <a:spcBef>
                <a:spcPct val="20000"/>
              </a:spcBef>
              <a:buFont typeface="Arial" charset="0"/>
              <a:buChar char="»"/>
              <a:defRPr>
                <a:solidFill>
                  <a:schemeClr val="tx1"/>
                </a:solidFill>
                <a:latin typeface="Arial" charset="0"/>
              </a:defRPr>
            </a:lvl5pPr>
            <a:lvl6pPr marL="2514600" indent="-228600" defTabSz="912813" eaLnBrk="0" fontAlgn="base" hangingPunct="0">
              <a:spcBef>
                <a:spcPct val="20000"/>
              </a:spcBef>
              <a:spcAft>
                <a:spcPct val="0"/>
              </a:spcAft>
              <a:buFont typeface="Arial" charset="0"/>
              <a:buChar char="»"/>
              <a:defRPr>
                <a:solidFill>
                  <a:schemeClr val="tx1"/>
                </a:solidFill>
                <a:latin typeface="Arial" charset="0"/>
              </a:defRPr>
            </a:lvl6pPr>
            <a:lvl7pPr marL="2971800" indent="-228600" defTabSz="912813" eaLnBrk="0" fontAlgn="base" hangingPunct="0">
              <a:spcBef>
                <a:spcPct val="20000"/>
              </a:spcBef>
              <a:spcAft>
                <a:spcPct val="0"/>
              </a:spcAft>
              <a:buFont typeface="Arial" charset="0"/>
              <a:buChar char="»"/>
              <a:defRPr>
                <a:solidFill>
                  <a:schemeClr val="tx1"/>
                </a:solidFill>
                <a:latin typeface="Arial" charset="0"/>
              </a:defRPr>
            </a:lvl7pPr>
            <a:lvl8pPr marL="3429000" indent="-228600" defTabSz="912813" eaLnBrk="0" fontAlgn="base" hangingPunct="0">
              <a:spcBef>
                <a:spcPct val="20000"/>
              </a:spcBef>
              <a:spcAft>
                <a:spcPct val="0"/>
              </a:spcAft>
              <a:buFont typeface="Arial" charset="0"/>
              <a:buChar char="»"/>
              <a:defRPr>
                <a:solidFill>
                  <a:schemeClr val="tx1"/>
                </a:solidFill>
                <a:latin typeface="Arial" charset="0"/>
              </a:defRPr>
            </a:lvl8pPr>
            <a:lvl9pPr marL="3886200" indent="-228600" defTabSz="912813" eaLnBrk="0" fontAlgn="base" hangingPunct="0">
              <a:spcBef>
                <a:spcPct val="20000"/>
              </a:spcBef>
              <a:spcAft>
                <a:spcPct val="0"/>
              </a:spcAft>
              <a:buFont typeface="Arial" charset="0"/>
              <a:buChar char="»"/>
              <a:defRPr>
                <a:solidFill>
                  <a:schemeClr val="tx1"/>
                </a:solidFill>
                <a:latin typeface="Arial" charset="0"/>
              </a:defRPr>
            </a:lvl9pPr>
          </a:lstStyle>
          <a:p>
            <a:pPr eaLnBrk="1" hangingPunct="1">
              <a:spcBef>
                <a:spcPct val="0"/>
              </a:spcBef>
              <a:buFontTx/>
              <a:buNone/>
            </a:pPr>
            <a:r>
              <a:rPr lang="en-GB" altLang="en-US" smtClean="0">
                <a:solidFill>
                  <a:srgbClr val="898989"/>
                </a:solidFill>
              </a:rPr>
              <a:t>Page </a:t>
            </a:r>
            <a:fld id="{AD46B661-881C-425A-9DD5-87EC4A77717A}" type="slidenum">
              <a:rPr lang="en-GB" altLang="en-US" smtClean="0">
                <a:solidFill>
                  <a:srgbClr val="898989"/>
                </a:solidFill>
              </a:rPr>
              <a:pPr eaLnBrk="1" hangingPunct="1">
                <a:spcBef>
                  <a:spcPct val="0"/>
                </a:spcBef>
                <a:buFontTx/>
                <a:buNone/>
              </a:pPr>
              <a:t>14</a:t>
            </a:fld>
            <a:endParaRPr lang="en-GB" altLang="en-US" smtClean="0">
              <a:solidFill>
                <a:srgbClr val="898989"/>
              </a:solidFill>
            </a:endParaRPr>
          </a:p>
        </p:txBody>
      </p:sp>
      <p:sp>
        <p:nvSpPr>
          <p:cNvPr id="7" name="Footer Placeholder 6"/>
          <p:cNvSpPr>
            <a:spLocks noGrp="1"/>
          </p:cNvSpPr>
          <p:nvPr>
            <p:ph type="ftr" sz="quarter" idx="25"/>
          </p:nvPr>
        </p:nvSpPr>
        <p:spPr/>
        <p:txBody>
          <a:bodyPr/>
          <a:lstStyle/>
          <a:p>
            <a:pPr>
              <a:defRPr/>
            </a:pPr>
            <a:r>
              <a:rPr lang="en-GB" smtClean="0"/>
              <a:t>WORLD CLASS - through people, technology and dedication.</a:t>
            </a:r>
            <a:endParaRPr lang="en-GB"/>
          </a:p>
        </p:txBody>
      </p:sp>
      <p:sp>
        <p:nvSpPr>
          <p:cNvPr id="9" name="Rectangle 5"/>
          <p:cNvSpPr txBox="1">
            <a:spLocks noGrp="1" noChangeArrowheads="1"/>
          </p:cNvSpPr>
          <p:nvPr>
            <p:ph type="title"/>
          </p:nvPr>
        </p:nvSpPr>
        <p:spPr>
          <a:xfrm>
            <a:off x="581186" y="520273"/>
            <a:ext cx="8272250" cy="532463"/>
          </a:xfrm>
          <a:prstGeom prst="rect">
            <a:avLst/>
          </a:prstGeom>
        </p:spPr>
        <p:txBody>
          <a:bodyPr vert="horz" lIns="0" tIns="0" rIns="0" bIns="0" rtlCol="0" anchor="t" anchorCtr="0">
            <a:noAutofit/>
          </a:bodyPr>
          <a:lstStyle>
            <a:lvl1pPr algn="l" defTabSz="914249" rtl="0" eaLnBrk="1" latinLnBrk="0" hangingPunct="1">
              <a:spcBef>
                <a:spcPct val="0"/>
              </a:spcBef>
              <a:buNone/>
              <a:defRPr sz="2800" b="1" kern="1200">
                <a:solidFill>
                  <a:schemeClr val="tx1"/>
                </a:solidFill>
                <a:latin typeface="+mj-lt"/>
                <a:ea typeface="+mj-ea"/>
                <a:cs typeface="+mj-cs"/>
              </a:defRPr>
            </a:lvl1pPr>
          </a:lstStyle>
          <a:p>
            <a:pPr fontAlgn="auto">
              <a:spcAft>
                <a:spcPts val="0"/>
              </a:spcAft>
            </a:pPr>
            <a:r>
              <a:rPr lang="en-GB" altLang="en-US" sz="2400" dirty="0" smtClean="0"/>
              <a:t>Kongsberg Maritime</a:t>
            </a:r>
          </a:p>
        </p:txBody>
      </p:sp>
      <p:pic>
        <p:nvPicPr>
          <p:cNvPr id="10" name="Picture 3" descr="P10100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8840" y="1268760"/>
            <a:ext cx="8169240"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752" y="3501008"/>
            <a:ext cx="6758781"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a:xfrm>
            <a:off x="2720752" y="1556792"/>
            <a:ext cx="5112568" cy="723275"/>
          </a:xfrm>
          <a:prstGeom prst="rect">
            <a:avLst/>
          </a:prstGeom>
          <a:solidFill>
            <a:schemeClr val="bg2">
              <a:lumMod val="20000"/>
              <a:lumOff val="80000"/>
            </a:schemeClr>
          </a:solidFill>
        </p:spPr>
        <p:txBody>
          <a:bodyPr wrap="square">
            <a:spAutoFit/>
          </a:bodyPr>
          <a:lstStyle/>
          <a:p>
            <a:pPr>
              <a:spcAft>
                <a:spcPts val="600"/>
              </a:spcAft>
            </a:pPr>
            <a:r>
              <a:rPr lang="nb-NO" altLang="en-US" sz="1800" b="1" dirty="0" smtClean="0">
                <a:solidFill>
                  <a:schemeClr val="tx1"/>
                </a:solidFill>
                <a:effectLst>
                  <a:outerShdw blurRad="38100" dist="38100" dir="2700000" algn="tl">
                    <a:srgbClr val="000000">
                      <a:alpha val="43137"/>
                    </a:srgbClr>
                  </a:outerShdw>
                </a:effectLst>
                <a:latin typeface="Verdana" pitchFamily="34" charset="0"/>
                <a:ea typeface="Verdana" panose="020B0604030504040204" pitchFamily="34" charset="0"/>
                <a:cs typeface="Verdana" panose="020B0604030504040204" pitchFamily="34" charset="0"/>
              </a:rPr>
              <a:t>Integrated Automation Systems</a:t>
            </a:r>
          </a:p>
          <a:p>
            <a:pPr>
              <a:spcAft>
                <a:spcPts val="600"/>
              </a:spcAft>
            </a:pPr>
            <a:r>
              <a:rPr lang="nb-NO" altLang="en-US" sz="1800" b="1" dirty="0" smtClean="0">
                <a:solidFill>
                  <a:schemeClr val="tx1"/>
                </a:solidFill>
                <a:effectLst>
                  <a:outerShdw blurRad="38100" dist="38100" dir="2700000" algn="tl">
                    <a:srgbClr val="000000">
                      <a:alpha val="43137"/>
                    </a:srgbClr>
                  </a:outerShdw>
                </a:effectLst>
                <a:latin typeface="Verdana" pitchFamily="34" charset="0"/>
                <a:ea typeface="Verdana" panose="020B0604030504040204" pitchFamily="34" charset="0"/>
                <a:cs typeface="Verdana" panose="020B0604030504040204" pitchFamily="34" charset="0"/>
              </a:rPr>
              <a:t>Engine </a:t>
            </a:r>
            <a:r>
              <a:rPr lang="nb-NO" altLang="en-US" sz="1800" b="1" dirty="0">
                <a:solidFill>
                  <a:schemeClr val="tx1"/>
                </a:solidFill>
                <a:effectLst>
                  <a:outerShdw blurRad="38100" dist="38100" dir="2700000" algn="tl">
                    <a:srgbClr val="000000">
                      <a:alpha val="43137"/>
                    </a:srgbClr>
                  </a:outerShdw>
                </a:effectLst>
                <a:latin typeface="Verdana" pitchFamily="34" charset="0"/>
                <a:ea typeface="Verdana" panose="020B0604030504040204" pitchFamily="34" charset="0"/>
                <a:cs typeface="Verdana" panose="020B0604030504040204" pitchFamily="34" charset="0"/>
              </a:rPr>
              <a:t>R</a:t>
            </a:r>
            <a:r>
              <a:rPr lang="nb-NO" altLang="en-US" sz="1800" b="1" dirty="0" smtClean="0">
                <a:solidFill>
                  <a:schemeClr val="tx1"/>
                </a:solidFill>
                <a:effectLst>
                  <a:outerShdw blurRad="38100" dist="38100" dir="2700000" algn="tl">
                    <a:srgbClr val="000000">
                      <a:alpha val="43137"/>
                    </a:srgbClr>
                  </a:outerShdw>
                </a:effectLst>
                <a:latin typeface="Verdana" pitchFamily="34" charset="0"/>
                <a:ea typeface="Verdana" panose="020B0604030504040204" pitchFamily="34" charset="0"/>
                <a:cs typeface="Verdana" panose="020B0604030504040204" pitchFamily="34" charset="0"/>
              </a:rPr>
              <a:t>oom and Cargo </a:t>
            </a:r>
            <a:r>
              <a:rPr lang="nb-NO" altLang="en-US" sz="1800" b="1" dirty="0">
                <a:solidFill>
                  <a:schemeClr val="tx1"/>
                </a:solidFill>
                <a:effectLst>
                  <a:outerShdw blurRad="38100" dist="38100" dir="2700000" algn="tl">
                    <a:srgbClr val="000000">
                      <a:alpha val="43137"/>
                    </a:srgbClr>
                  </a:outerShdw>
                </a:effectLst>
                <a:latin typeface="Verdana" pitchFamily="34" charset="0"/>
                <a:ea typeface="Verdana" panose="020B0604030504040204" pitchFamily="34" charset="0"/>
                <a:cs typeface="Verdana" panose="020B0604030504040204" pitchFamily="34" charset="0"/>
              </a:rPr>
              <a:t>P</a:t>
            </a:r>
            <a:r>
              <a:rPr lang="nb-NO" altLang="en-US" sz="1800" b="1" dirty="0" smtClean="0">
                <a:solidFill>
                  <a:schemeClr val="tx1"/>
                </a:solidFill>
                <a:effectLst>
                  <a:outerShdw blurRad="38100" dist="38100" dir="2700000" algn="tl">
                    <a:srgbClr val="000000">
                      <a:alpha val="43137"/>
                    </a:srgbClr>
                  </a:outerShdw>
                </a:effectLst>
                <a:latin typeface="Verdana" pitchFamily="34" charset="0"/>
                <a:ea typeface="Verdana" panose="020B0604030504040204" pitchFamily="34" charset="0"/>
                <a:cs typeface="Verdana" panose="020B0604030504040204" pitchFamily="34" charset="0"/>
              </a:rPr>
              <a:t>lants</a:t>
            </a:r>
            <a:endParaRPr lang="en-GB" altLang="en-US" sz="1800" b="1" dirty="0">
              <a:solidFill>
                <a:schemeClr val="tx1"/>
              </a:solidFill>
              <a:effectLst>
                <a:outerShdw blurRad="38100" dist="38100" dir="2700000" algn="tl">
                  <a:srgbClr val="000000">
                    <a:alpha val="43137"/>
                  </a:srgbClr>
                </a:outerShdw>
              </a:effectLst>
              <a:latin typeface="Verdana"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6673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074" y="1683313"/>
            <a:ext cx="7521245" cy="3888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Line 4"/>
          <p:cNvSpPr>
            <a:spLocks noChangeShapeType="1"/>
          </p:cNvSpPr>
          <p:nvPr/>
        </p:nvSpPr>
        <p:spPr bwMode="auto">
          <a:xfrm>
            <a:off x="1442906" y="1261102"/>
            <a:ext cx="0" cy="4608513"/>
          </a:xfrm>
          <a:prstGeom prst="line">
            <a:avLst/>
          </a:prstGeom>
          <a:noFill/>
          <a:ln w="9525">
            <a:noFill/>
            <a:round/>
            <a:headEnd/>
            <a:tailEnd/>
          </a:ln>
        </p:spPr>
        <p:txBody>
          <a:bodyPr>
            <a:spAutoFit/>
          </a:bodyPr>
          <a:lstStyle/>
          <a:p>
            <a:pPr algn="l" defTabSz="914249" fontAlgn="auto">
              <a:spcBef>
                <a:spcPts val="0"/>
              </a:spcBef>
              <a:spcAft>
                <a:spcPts val="0"/>
              </a:spcAft>
            </a:pPr>
            <a:endParaRPr lang="en-GB" sz="1800">
              <a:solidFill>
                <a:prstClr val="black"/>
              </a:solidFill>
              <a:latin typeface="Arial"/>
            </a:endParaRPr>
          </a:p>
        </p:txBody>
      </p:sp>
      <p:sp>
        <p:nvSpPr>
          <p:cNvPr id="5" name="Line 5"/>
          <p:cNvSpPr>
            <a:spLocks noChangeShapeType="1"/>
          </p:cNvSpPr>
          <p:nvPr/>
        </p:nvSpPr>
        <p:spPr bwMode="auto">
          <a:xfrm>
            <a:off x="1209014" y="1548440"/>
            <a:ext cx="0" cy="4392612"/>
          </a:xfrm>
          <a:prstGeom prst="line">
            <a:avLst/>
          </a:prstGeom>
          <a:noFill/>
          <a:ln w="9525">
            <a:noFill/>
            <a:round/>
            <a:headEnd/>
            <a:tailEnd/>
          </a:ln>
        </p:spPr>
        <p:txBody>
          <a:bodyPr>
            <a:spAutoFit/>
          </a:bodyPr>
          <a:lstStyle/>
          <a:p>
            <a:pPr algn="l" defTabSz="914249" fontAlgn="auto">
              <a:spcBef>
                <a:spcPts val="0"/>
              </a:spcBef>
              <a:spcAft>
                <a:spcPts val="0"/>
              </a:spcAft>
            </a:pPr>
            <a:endParaRPr lang="en-GB" sz="1800">
              <a:solidFill>
                <a:prstClr val="black"/>
              </a:solidFill>
              <a:latin typeface="Arial"/>
            </a:endParaRPr>
          </a:p>
        </p:txBody>
      </p:sp>
      <p:sp>
        <p:nvSpPr>
          <p:cNvPr id="6" name="Rectangle 6"/>
          <p:cNvSpPr>
            <a:spLocks noChangeArrowheads="1"/>
          </p:cNvSpPr>
          <p:nvPr/>
        </p:nvSpPr>
        <p:spPr bwMode="auto">
          <a:xfrm>
            <a:off x="902443" y="3214354"/>
            <a:ext cx="910218" cy="369332"/>
          </a:xfrm>
          <a:prstGeom prst="rect">
            <a:avLst/>
          </a:prstGeom>
          <a:noFill/>
          <a:ln w="9525" algn="ctr">
            <a:noFill/>
            <a:miter lim="800000"/>
            <a:headEnd/>
            <a:tailEnd/>
          </a:ln>
        </p:spPr>
        <p:txBody>
          <a:bodyPr wrap="square" anchor="ctr">
            <a:spAutoFit/>
          </a:bodyPr>
          <a:lstStyle/>
          <a:p>
            <a:pPr algn="l" defTabSz="914249" fontAlgn="auto">
              <a:spcBef>
                <a:spcPts val="0"/>
              </a:spcBef>
              <a:spcAft>
                <a:spcPts val="0"/>
              </a:spcAft>
            </a:pPr>
            <a:endParaRPr lang="en-US" sz="1800">
              <a:solidFill>
                <a:prstClr val="black"/>
              </a:solidFill>
              <a:latin typeface="Arial"/>
              <a:cs typeface="Arial" pitchFamily="34" charset="0"/>
            </a:endParaRPr>
          </a:p>
        </p:txBody>
      </p:sp>
      <p:sp>
        <p:nvSpPr>
          <p:cNvPr id="7" name="Line 7"/>
          <p:cNvSpPr>
            <a:spLocks noChangeShapeType="1"/>
          </p:cNvSpPr>
          <p:nvPr/>
        </p:nvSpPr>
        <p:spPr bwMode="auto">
          <a:xfrm>
            <a:off x="1540772" y="3564565"/>
            <a:ext cx="7001434" cy="0"/>
          </a:xfrm>
          <a:prstGeom prst="line">
            <a:avLst/>
          </a:prstGeom>
          <a:noFill/>
          <a:ln w="9525">
            <a:noFill/>
            <a:round/>
            <a:headEnd/>
            <a:tailEnd/>
          </a:ln>
        </p:spPr>
        <p:txBody>
          <a:bodyPr wrap="square">
            <a:spAutoFit/>
          </a:bodyPr>
          <a:lstStyle/>
          <a:p>
            <a:pPr algn="l" defTabSz="914249" fontAlgn="auto">
              <a:spcBef>
                <a:spcPts val="0"/>
              </a:spcBef>
              <a:spcAft>
                <a:spcPts val="0"/>
              </a:spcAft>
            </a:pPr>
            <a:endParaRPr lang="en-GB" sz="1800">
              <a:solidFill>
                <a:prstClr val="black"/>
              </a:solidFill>
              <a:latin typeface="Arial"/>
            </a:endParaRPr>
          </a:p>
        </p:txBody>
      </p:sp>
      <p:sp>
        <p:nvSpPr>
          <p:cNvPr id="8" name="Line 8"/>
          <p:cNvSpPr>
            <a:spLocks noChangeShapeType="1"/>
          </p:cNvSpPr>
          <p:nvPr/>
        </p:nvSpPr>
        <p:spPr bwMode="auto">
          <a:xfrm>
            <a:off x="1839286" y="3564565"/>
            <a:ext cx="6858129" cy="0"/>
          </a:xfrm>
          <a:prstGeom prst="line">
            <a:avLst/>
          </a:prstGeom>
          <a:noFill/>
          <a:ln w="9525">
            <a:noFill/>
            <a:round/>
            <a:headEnd/>
            <a:tailEnd/>
          </a:ln>
        </p:spPr>
        <p:txBody>
          <a:bodyPr wrap="square">
            <a:spAutoFit/>
          </a:bodyPr>
          <a:lstStyle/>
          <a:p>
            <a:pPr algn="l" defTabSz="914249" fontAlgn="auto">
              <a:spcBef>
                <a:spcPts val="0"/>
              </a:spcBef>
              <a:spcAft>
                <a:spcPts val="0"/>
              </a:spcAft>
            </a:pPr>
            <a:endParaRPr lang="en-GB" sz="1800">
              <a:solidFill>
                <a:prstClr val="black"/>
              </a:solidFill>
              <a:latin typeface="Arial"/>
            </a:endParaRPr>
          </a:p>
        </p:txBody>
      </p:sp>
      <p:sp>
        <p:nvSpPr>
          <p:cNvPr id="21" name="Text Box 32"/>
          <p:cNvSpPr txBox="1">
            <a:spLocks noChangeArrowheads="1"/>
          </p:cNvSpPr>
          <p:nvPr/>
        </p:nvSpPr>
        <p:spPr bwMode="auto">
          <a:xfrm>
            <a:off x="1685862" y="5703676"/>
            <a:ext cx="1005293" cy="338554"/>
          </a:xfrm>
          <a:prstGeom prst="rect">
            <a:avLst/>
          </a:prstGeom>
          <a:noFill/>
          <a:ln w="9525" algn="ctr">
            <a:noFill/>
            <a:miter lim="800000"/>
            <a:headEnd/>
            <a:tailEnd/>
          </a:ln>
        </p:spPr>
        <p:txBody>
          <a:bodyPr wrap="square">
            <a:spAutoFit/>
          </a:bodyPr>
          <a:lstStyle/>
          <a:p>
            <a:pPr defTabSz="957263" fontAlgn="auto">
              <a:spcBef>
                <a:spcPts val="0"/>
              </a:spcBef>
              <a:spcAft>
                <a:spcPts val="0"/>
              </a:spcAft>
            </a:pPr>
            <a:r>
              <a:rPr lang="nb-NO" sz="800" dirty="0">
                <a:solidFill>
                  <a:prstClr val="black"/>
                </a:solidFill>
                <a:latin typeface="Arial"/>
                <a:ea typeface="ＭＳ Ｐゴシック"/>
                <a:cs typeface="ＭＳ Ｐゴシック"/>
              </a:rPr>
              <a:t>BEARING WEAR </a:t>
            </a:r>
          </a:p>
          <a:p>
            <a:pPr defTabSz="957263" fontAlgn="auto">
              <a:spcBef>
                <a:spcPts val="0"/>
              </a:spcBef>
              <a:spcAft>
                <a:spcPts val="0"/>
              </a:spcAft>
            </a:pPr>
            <a:r>
              <a:rPr lang="nb-NO" sz="800" dirty="0">
                <a:solidFill>
                  <a:prstClr val="black"/>
                </a:solidFill>
                <a:latin typeface="Arial"/>
                <a:ea typeface="ＭＳ Ｐゴシック"/>
                <a:cs typeface="ＭＳ Ｐゴシック"/>
              </a:rPr>
              <a:t>MONITORING</a:t>
            </a:r>
            <a:endParaRPr lang="en-US" sz="800" dirty="0">
              <a:solidFill>
                <a:prstClr val="black"/>
              </a:solidFill>
              <a:latin typeface="Arial"/>
              <a:ea typeface="ＭＳ Ｐゴシック"/>
              <a:cs typeface="ＭＳ Ｐゴシック"/>
            </a:endParaRPr>
          </a:p>
        </p:txBody>
      </p:sp>
      <p:sp>
        <p:nvSpPr>
          <p:cNvPr id="22" name="Text Box 33"/>
          <p:cNvSpPr txBox="1">
            <a:spLocks noChangeArrowheads="1"/>
          </p:cNvSpPr>
          <p:nvPr/>
        </p:nvSpPr>
        <p:spPr bwMode="auto">
          <a:xfrm>
            <a:off x="344344" y="5703676"/>
            <a:ext cx="1011654" cy="338554"/>
          </a:xfrm>
          <a:prstGeom prst="rect">
            <a:avLst/>
          </a:prstGeom>
          <a:noFill/>
          <a:ln w="9525" algn="ctr">
            <a:noFill/>
            <a:miter lim="800000"/>
            <a:headEnd/>
            <a:tailEnd/>
          </a:ln>
        </p:spPr>
        <p:txBody>
          <a:bodyPr wrap="square">
            <a:spAutoFit/>
          </a:bodyPr>
          <a:lstStyle/>
          <a:p>
            <a:pPr defTabSz="957263" fontAlgn="auto">
              <a:spcBef>
                <a:spcPts val="0"/>
              </a:spcBef>
              <a:spcAft>
                <a:spcPts val="0"/>
              </a:spcAft>
            </a:pPr>
            <a:r>
              <a:rPr lang="nb-NO" sz="800" dirty="0">
                <a:solidFill>
                  <a:prstClr val="black"/>
                </a:solidFill>
                <a:latin typeface="Arial"/>
                <a:ea typeface="ＭＳ Ｐゴシック"/>
                <a:cs typeface="ＭＳ Ｐゴシック"/>
              </a:rPr>
              <a:t>BEARING TEMP. </a:t>
            </a:r>
          </a:p>
          <a:p>
            <a:pPr defTabSz="957263" fontAlgn="auto">
              <a:spcBef>
                <a:spcPts val="0"/>
              </a:spcBef>
              <a:spcAft>
                <a:spcPts val="0"/>
              </a:spcAft>
            </a:pPr>
            <a:r>
              <a:rPr lang="nb-NO" sz="800" dirty="0">
                <a:solidFill>
                  <a:prstClr val="black"/>
                </a:solidFill>
                <a:latin typeface="Arial"/>
                <a:ea typeface="ＭＳ Ｐゴシック"/>
                <a:cs typeface="ＭＳ Ｐゴシック"/>
              </a:rPr>
              <a:t>MONITORING</a:t>
            </a:r>
            <a:endParaRPr lang="en-US" sz="800" dirty="0">
              <a:solidFill>
                <a:prstClr val="black"/>
              </a:solidFill>
              <a:latin typeface="Arial"/>
              <a:ea typeface="ＭＳ Ｐゴシック"/>
              <a:cs typeface="ＭＳ Ｐゴシック"/>
            </a:endParaRPr>
          </a:p>
        </p:txBody>
      </p:sp>
      <p:pic>
        <p:nvPicPr>
          <p:cNvPr id="28" name="Picture 8"/>
          <p:cNvPicPr>
            <a:picLocks noChangeAspect="1" noChangeArrowheads="1"/>
          </p:cNvPicPr>
          <p:nvPr/>
        </p:nvPicPr>
        <p:blipFill>
          <a:blip r:embed="rId4" cstate="print"/>
          <a:srcRect/>
          <a:stretch>
            <a:fillRect/>
          </a:stretch>
        </p:blipFill>
        <p:spPr bwMode="auto">
          <a:xfrm>
            <a:off x="532348" y="5184576"/>
            <a:ext cx="1008424" cy="1077561"/>
          </a:xfrm>
          <a:prstGeom prst="rect">
            <a:avLst/>
          </a:prstGeom>
          <a:noFill/>
          <a:ln w="28575">
            <a:solidFill>
              <a:schemeClr val="tx1">
                <a:lumMod val="60000"/>
                <a:lumOff val="40000"/>
              </a:schemeClr>
            </a:solidFill>
            <a:miter lim="800000"/>
            <a:headEnd/>
            <a:tailEnd/>
          </a:ln>
        </p:spPr>
      </p:pic>
      <p:pic>
        <p:nvPicPr>
          <p:cNvPr id="29" name="Picture 5"/>
          <p:cNvPicPr preferRelativeResize="0">
            <a:picLocks noChangeArrowheads="1"/>
          </p:cNvPicPr>
          <p:nvPr/>
        </p:nvPicPr>
        <p:blipFill>
          <a:blip r:embed="rId5" cstate="print"/>
          <a:srcRect/>
          <a:stretch>
            <a:fillRect/>
          </a:stretch>
        </p:blipFill>
        <p:spPr bwMode="auto">
          <a:xfrm>
            <a:off x="1847139" y="5186164"/>
            <a:ext cx="990189" cy="1069256"/>
          </a:xfrm>
          <a:prstGeom prst="rect">
            <a:avLst/>
          </a:prstGeom>
          <a:solidFill>
            <a:schemeClr val="bg1"/>
          </a:solidFill>
          <a:ln w="28575">
            <a:solidFill>
              <a:schemeClr val="tx1">
                <a:lumMod val="60000"/>
                <a:lumOff val="40000"/>
              </a:schemeClr>
            </a:solidFill>
            <a:miter lim="800000"/>
            <a:headEnd/>
            <a:tailEnd/>
          </a:ln>
        </p:spPr>
      </p:pic>
      <p:pic>
        <p:nvPicPr>
          <p:cNvPr id="30" name="Picture 10"/>
          <p:cNvPicPr>
            <a:picLocks noChangeAspect="1" noChangeArrowheads="1"/>
          </p:cNvPicPr>
          <p:nvPr/>
        </p:nvPicPr>
        <p:blipFill>
          <a:blip r:embed="rId6" cstate="print"/>
          <a:srcRect/>
          <a:stretch>
            <a:fillRect/>
          </a:stretch>
        </p:blipFill>
        <p:spPr bwMode="auto">
          <a:xfrm>
            <a:off x="3152800" y="5168536"/>
            <a:ext cx="1252300" cy="1070280"/>
          </a:xfrm>
          <a:prstGeom prst="rect">
            <a:avLst/>
          </a:prstGeom>
          <a:noFill/>
          <a:ln w="28575">
            <a:solidFill>
              <a:schemeClr val="tx1">
                <a:lumMod val="60000"/>
                <a:lumOff val="40000"/>
              </a:schemeClr>
            </a:solidFill>
            <a:miter lim="800000"/>
            <a:headEnd/>
            <a:tailEnd/>
          </a:ln>
        </p:spPr>
      </p:pic>
      <p:pic>
        <p:nvPicPr>
          <p:cNvPr id="31" name="Picture 11"/>
          <p:cNvPicPr>
            <a:picLocks noChangeAspect="1" noChangeArrowheads="1"/>
          </p:cNvPicPr>
          <p:nvPr/>
        </p:nvPicPr>
        <p:blipFill>
          <a:blip r:embed="rId7" cstate="print"/>
          <a:srcRect/>
          <a:stretch>
            <a:fillRect/>
          </a:stretch>
        </p:blipFill>
        <p:spPr bwMode="auto">
          <a:xfrm>
            <a:off x="4808984" y="5186164"/>
            <a:ext cx="1226318" cy="1061735"/>
          </a:xfrm>
          <a:prstGeom prst="rect">
            <a:avLst/>
          </a:prstGeom>
          <a:noFill/>
          <a:ln w="28575">
            <a:solidFill>
              <a:schemeClr val="tx1">
                <a:lumMod val="60000"/>
                <a:lumOff val="40000"/>
              </a:schemeClr>
            </a:solidFill>
            <a:miter lim="800000"/>
            <a:headEnd/>
            <a:tailEnd/>
          </a:ln>
        </p:spPr>
      </p:pic>
      <p:pic>
        <p:nvPicPr>
          <p:cNvPr id="32" name="Picture 13"/>
          <p:cNvPicPr>
            <a:picLocks noChangeAspect="1" noChangeArrowheads="1"/>
          </p:cNvPicPr>
          <p:nvPr/>
        </p:nvPicPr>
        <p:blipFill>
          <a:blip r:embed="rId8" cstate="print"/>
          <a:srcRect/>
          <a:stretch>
            <a:fillRect/>
          </a:stretch>
        </p:blipFill>
        <p:spPr bwMode="auto">
          <a:xfrm>
            <a:off x="8113053" y="5178660"/>
            <a:ext cx="1168723" cy="1089392"/>
          </a:xfrm>
          <a:prstGeom prst="rect">
            <a:avLst/>
          </a:prstGeom>
          <a:noFill/>
          <a:ln w="28575">
            <a:solidFill>
              <a:schemeClr val="tx1">
                <a:lumMod val="60000"/>
                <a:lumOff val="40000"/>
              </a:schemeClr>
            </a:solidFill>
            <a:miter lim="800000"/>
            <a:headEnd/>
            <a:tailEnd/>
          </a:ln>
        </p:spPr>
      </p:pic>
      <p:pic>
        <p:nvPicPr>
          <p:cNvPr id="33" name="Picture 14"/>
          <p:cNvPicPr>
            <a:picLocks noChangeAspect="1" noChangeArrowheads="1"/>
          </p:cNvPicPr>
          <p:nvPr/>
        </p:nvPicPr>
        <p:blipFill>
          <a:blip r:embed="rId9" cstate="print"/>
          <a:srcRect/>
          <a:stretch>
            <a:fillRect/>
          </a:stretch>
        </p:blipFill>
        <p:spPr bwMode="auto">
          <a:xfrm>
            <a:off x="6465168" y="5183795"/>
            <a:ext cx="1240091" cy="1085599"/>
          </a:xfrm>
          <a:prstGeom prst="rect">
            <a:avLst/>
          </a:prstGeom>
          <a:noFill/>
          <a:ln w="28575">
            <a:solidFill>
              <a:schemeClr val="tx1">
                <a:lumMod val="60000"/>
                <a:lumOff val="40000"/>
              </a:schemeClr>
            </a:solidFill>
            <a:miter lim="800000"/>
            <a:headEnd/>
            <a:tailEnd/>
          </a:ln>
        </p:spPr>
      </p:pic>
      <p:sp>
        <p:nvSpPr>
          <p:cNvPr id="35" name="Line 29"/>
          <p:cNvSpPr>
            <a:spLocks noChangeShapeType="1"/>
          </p:cNvSpPr>
          <p:nvPr/>
        </p:nvSpPr>
        <p:spPr bwMode="auto">
          <a:xfrm>
            <a:off x="2476580" y="3356992"/>
            <a:ext cx="0" cy="144189"/>
          </a:xfrm>
          <a:prstGeom prst="line">
            <a:avLst/>
          </a:prstGeom>
          <a:noFill/>
          <a:ln w="19050">
            <a:solidFill>
              <a:schemeClr val="bg1">
                <a:lumMod val="85000"/>
              </a:schemeClr>
            </a:solidFill>
            <a:round/>
            <a:headEnd/>
            <a:tailEnd/>
          </a:ln>
        </p:spPr>
        <p:txBody>
          <a:bodyPr wrap="square">
            <a:spAutoFit/>
          </a:bodyPr>
          <a:lstStyle/>
          <a:p>
            <a:pPr algn="l" defTabSz="914249" fontAlgn="auto">
              <a:spcBef>
                <a:spcPts val="0"/>
              </a:spcBef>
              <a:spcAft>
                <a:spcPts val="0"/>
              </a:spcAft>
            </a:pPr>
            <a:endParaRPr lang="en-GB" sz="1800">
              <a:solidFill>
                <a:prstClr val="black"/>
              </a:solidFill>
              <a:latin typeface="Arial"/>
            </a:endParaRPr>
          </a:p>
        </p:txBody>
      </p:sp>
      <p:pic>
        <p:nvPicPr>
          <p:cNvPr id="38" name="Picture 2" descr="https://dl.dropboxusercontent.com/u/7236226/KOG200/200_normal.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09055" y="231180"/>
            <a:ext cx="609149" cy="870427"/>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5"/>
          <p:cNvSpPr txBox="1">
            <a:spLocks noChangeArrowheads="1"/>
          </p:cNvSpPr>
          <p:nvPr/>
        </p:nvSpPr>
        <p:spPr>
          <a:xfrm>
            <a:off x="581186" y="520273"/>
            <a:ext cx="8272250" cy="604471"/>
          </a:xfrm>
          <a:prstGeom prst="rect">
            <a:avLst/>
          </a:prstGeom>
        </p:spPr>
        <p:txBody>
          <a:bodyPr vert="horz" lIns="0" tIns="0" rIns="0" bIns="0" rtlCol="0" anchor="t" anchorCtr="0">
            <a:noAutofit/>
          </a:bodyPr>
          <a:lstStyle>
            <a:lvl1pPr algn="l" defTabSz="914249" rtl="0" eaLnBrk="1" latinLnBrk="0" hangingPunct="1">
              <a:spcBef>
                <a:spcPct val="0"/>
              </a:spcBef>
              <a:buNone/>
              <a:defRPr sz="2800" b="1" kern="1200">
                <a:solidFill>
                  <a:schemeClr val="tx1"/>
                </a:solidFill>
                <a:latin typeface="+mj-lt"/>
                <a:ea typeface="+mj-ea"/>
                <a:cs typeface="+mj-cs"/>
              </a:defRPr>
            </a:lvl1pPr>
          </a:lstStyle>
          <a:p>
            <a:pPr fontAlgn="auto">
              <a:spcAft>
                <a:spcPts val="0"/>
              </a:spcAft>
            </a:pPr>
            <a:r>
              <a:rPr lang="en-GB" altLang="en-US" sz="2400" dirty="0" smtClean="0"/>
              <a:t>Kongsberg Maritime</a:t>
            </a:r>
          </a:p>
          <a:p>
            <a:pPr fontAlgn="auto">
              <a:spcAft>
                <a:spcPts val="0"/>
              </a:spcAft>
            </a:pPr>
            <a:endParaRPr lang="nb-NO" altLang="en-US" sz="2400" dirty="0"/>
          </a:p>
          <a:p>
            <a:pPr fontAlgn="auto">
              <a:spcAft>
                <a:spcPts val="0"/>
              </a:spcAft>
            </a:pPr>
            <a:endParaRPr lang="en-GB" altLang="en-US" sz="2400" dirty="0" smtClean="0"/>
          </a:p>
        </p:txBody>
      </p:sp>
      <p:sp>
        <p:nvSpPr>
          <p:cNvPr id="41" name="Rectangle 40"/>
          <p:cNvSpPr/>
          <p:nvPr/>
        </p:nvSpPr>
        <p:spPr>
          <a:xfrm>
            <a:off x="488504" y="1261102"/>
            <a:ext cx="3744416" cy="369332"/>
          </a:xfrm>
          <a:prstGeom prst="rect">
            <a:avLst/>
          </a:prstGeom>
          <a:solidFill>
            <a:schemeClr val="bg2">
              <a:lumMod val="20000"/>
              <a:lumOff val="80000"/>
            </a:schemeClr>
          </a:solidFill>
        </p:spPr>
        <p:txBody>
          <a:bodyPr wrap="square">
            <a:spAutoFit/>
          </a:bodyPr>
          <a:lstStyle/>
          <a:p>
            <a:pPr lvl="0" algn="l">
              <a:spcAft>
                <a:spcPts val="600"/>
              </a:spcAft>
            </a:pPr>
            <a:r>
              <a:rPr lang="nb-NO" altLang="en-US" sz="1800" b="1" dirty="0" err="1" smtClean="0">
                <a:solidFill>
                  <a:prstClr val="black"/>
                </a:solidFill>
                <a:latin typeface="Verdana" pitchFamily="34" charset="0"/>
                <a:ea typeface="Verdana" panose="020B0604030504040204" pitchFamily="34" charset="0"/>
                <a:cs typeface="Verdana" panose="020B0604030504040204" pitchFamily="34" charset="0"/>
              </a:rPr>
              <a:t>Machinery</a:t>
            </a:r>
            <a:r>
              <a:rPr lang="nb-NO" altLang="en-US" sz="1800" b="1" dirty="0" smtClean="0">
                <a:solidFill>
                  <a:prstClr val="black"/>
                </a:solidFill>
                <a:latin typeface="Verdana" pitchFamily="34" charset="0"/>
                <a:ea typeface="Verdana" panose="020B0604030504040204" pitchFamily="34" charset="0"/>
                <a:cs typeface="Verdana" panose="020B0604030504040204" pitchFamily="34" charset="0"/>
              </a:rPr>
              <a:t> Instrumentation</a:t>
            </a:r>
            <a:endParaRPr lang="en-GB" altLang="en-US" sz="1800" b="1" dirty="0">
              <a:solidFill>
                <a:prstClr val="black"/>
              </a:solidFill>
              <a:latin typeface="Verdana"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73953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7569" y="950941"/>
            <a:ext cx="6407944" cy="528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3987" name="Rectangle 3"/>
          <p:cNvSpPr>
            <a:spLocks noGrp="1" noChangeArrowheads="1"/>
          </p:cNvSpPr>
          <p:nvPr>
            <p:ph type="body" idx="1"/>
          </p:nvPr>
        </p:nvSpPr>
        <p:spPr>
          <a:xfrm>
            <a:off x="560512" y="2348880"/>
            <a:ext cx="4575290" cy="3307172"/>
          </a:xfrm>
        </p:spPr>
        <p:txBody>
          <a:bodyPr/>
          <a:lstStyle/>
          <a:p>
            <a:endParaRPr lang="nb-NO"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nb-NO" sz="14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nb-NO" sz="1400" dirty="0" smtClean="0">
                <a:latin typeface="Verdana" panose="020B0604030504040204" pitchFamily="34" charset="0"/>
                <a:ea typeface="Verdana" panose="020B0604030504040204" pitchFamily="34" charset="0"/>
                <a:cs typeface="Verdana" panose="020B0604030504040204" pitchFamily="34" charset="0"/>
              </a:rPr>
              <a:t>Monitors </a:t>
            </a:r>
            <a:r>
              <a:rPr lang="en-US" sz="1400" dirty="0">
                <a:latin typeface="Verdana" panose="020B0604030504040204" pitchFamily="34" charset="0"/>
                <a:ea typeface="Verdana" panose="020B0604030504040204" pitchFamily="34" charset="0"/>
                <a:cs typeface="Verdana" panose="020B0604030504040204" pitchFamily="34" charset="0"/>
              </a:rPr>
              <a:t>the actual combined wear of the </a:t>
            </a:r>
            <a:r>
              <a:rPr lang="en-US" sz="1400" dirty="0" smtClean="0">
                <a:latin typeface="Verdana" panose="020B0604030504040204" pitchFamily="34" charset="0"/>
                <a:ea typeface="Verdana" panose="020B0604030504040204" pitchFamily="34" charset="0"/>
                <a:cs typeface="Verdana" panose="020B0604030504040204" pitchFamily="34" charset="0"/>
              </a:rPr>
              <a:t>main- </a:t>
            </a:r>
            <a:r>
              <a:rPr lang="en-US" sz="1400" dirty="0">
                <a:latin typeface="Verdana" panose="020B0604030504040204" pitchFamily="34" charset="0"/>
                <a:ea typeface="Verdana" panose="020B0604030504040204" pitchFamily="34" charset="0"/>
                <a:cs typeface="Verdana" panose="020B0604030504040204" pitchFamily="34" charset="0"/>
              </a:rPr>
              <a:t>crank- and crosshead bearings</a:t>
            </a:r>
          </a:p>
          <a:p>
            <a:pPr marL="0" indent="0">
              <a:buNone/>
            </a:pPr>
            <a:endParaRPr lang="nb-NO" sz="1400" dirty="0" smtClean="0">
              <a:latin typeface="Verdana" panose="020B0604030504040204" pitchFamily="34" charset="0"/>
              <a:ea typeface="Verdana" panose="020B0604030504040204" pitchFamily="34" charset="0"/>
              <a:cs typeface="Verdana" panose="020B0604030504040204" pitchFamily="34" charset="0"/>
            </a:endParaRPr>
          </a:p>
          <a:p>
            <a:pPr marL="0" indent="0">
              <a:buNone/>
            </a:pPr>
            <a:r>
              <a:rPr lang="nb-NO" sz="1400" dirty="0" err="1" smtClean="0">
                <a:latin typeface="Verdana" panose="020B0604030504040204" pitchFamily="34" charset="0"/>
                <a:ea typeface="Verdana" panose="020B0604030504040204" pitchFamily="34" charset="0"/>
                <a:cs typeface="Verdana" panose="020B0604030504040204" pitchFamily="34" charset="0"/>
              </a:rPr>
              <a:t>Measures</a:t>
            </a:r>
            <a:r>
              <a:rPr lang="nb-NO" sz="1400" dirty="0" smtClean="0">
                <a:latin typeface="Verdana" panose="020B0604030504040204" pitchFamily="34" charset="0"/>
                <a:ea typeface="Verdana" panose="020B0604030504040204" pitchFamily="34" charset="0"/>
                <a:cs typeface="Verdana" panose="020B0604030504040204" pitchFamily="34" charset="0"/>
              </a:rPr>
              <a:t> </a:t>
            </a:r>
            <a:r>
              <a:rPr lang="nb-NO" sz="1400" dirty="0" err="1">
                <a:latin typeface="Verdana" panose="020B0604030504040204" pitchFamily="34" charset="0"/>
                <a:ea typeface="Verdana" panose="020B0604030504040204" pitchFamily="34" charset="0"/>
                <a:cs typeface="Verdana" panose="020B0604030504040204" pitchFamily="34" charset="0"/>
              </a:rPr>
              <a:t>how</a:t>
            </a:r>
            <a:r>
              <a:rPr lang="nb-NO" sz="1400" dirty="0">
                <a:latin typeface="Verdana" panose="020B0604030504040204" pitchFamily="34" charset="0"/>
                <a:ea typeface="Verdana" panose="020B0604030504040204" pitchFamily="34" charset="0"/>
                <a:cs typeface="Verdana" panose="020B0604030504040204" pitchFamily="34" charset="0"/>
              </a:rPr>
              <a:t> far </a:t>
            </a:r>
            <a:r>
              <a:rPr lang="nb-NO" sz="1400" dirty="0" err="1">
                <a:latin typeface="Verdana" panose="020B0604030504040204" pitchFamily="34" charset="0"/>
                <a:ea typeface="Verdana" panose="020B0604030504040204" pitchFamily="34" charset="0"/>
                <a:cs typeface="Verdana" panose="020B0604030504040204" pitchFamily="34" charset="0"/>
              </a:rPr>
              <a:t>down</a:t>
            </a:r>
            <a:r>
              <a:rPr lang="nb-NO" sz="1400" dirty="0">
                <a:latin typeface="Verdana" panose="020B0604030504040204" pitchFamily="34" charset="0"/>
                <a:ea typeface="Verdana" panose="020B0604030504040204" pitchFamily="34" charset="0"/>
                <a:cs typeface="Verdana" panose="020B0604030504040204" pitchFamily="34" charset="0"/>
              </a:rPr>
              <a:t> the </a:t>
            </a:r>
            <a:r>
              <a:rPr lang="nb-NO" sz="1400" dirty="0" err="1">
                <a:latin typeface="Verdana" panose="020B0604030504040204" pitchFamily="34" charset="0"/>
                <a:ea typeface="Verdana" panose="020B0604030504040204" pitchFamily="34" charset="0"/>
                <a:cs typeface="Verdana" panose="020B0604030504040204" pitchFamily="34" charset="0"/>
              </a:rPr>
              <a:t>crosshead</a:t>
            </a:r>
            <a:r>
              <a:rPr lang="nb-NO" sz="1400" dirty="0">
                <a:latin typeface="Verdana" panose="020B0604030504040204" pitchFamily="34" charset="0"/>
                <a:ea typeface="Verdana" panose="020B0604030504040204" pitchFamily="34" charset="0"/>
                <a:cs typeface="Verdana" panose="020B0604030504040204" pitchFamily="34" charset="0"/>
              </a:rPr>
              <a:t> guide </a:t>
            </a:r>
            <a:r>
              <a:rPr lang="nb-NO" sz="1400" dirty="0" err="1">
                <a:latin typeface="Verdana" panose="020B0604030504040204" pitchFamily="34" charset="0"/>
                <a:ea typeface="Verdana" panose="020B0604030504040204" pitchFamily="34" charset="0"/>
                <a:cs typeface="Verdana" panose="020B0604030504040204" pitchFamily="34" charset="0"/>
              </a:rPr>
              <a:t>shoe</a:t>
            </a:r>
            <a:r>
              <a:rPr lang="nb-NO" sz="1400" dirty="0">
                <a:latin typeface="Verdana" panose="020B0604030504040204" pitchFamily="34" charset="0"/>
                <a:ea typeface="Verdana" panose="020B0604030504040204" pitchFamily="34" charset="0"/>
                <a:cs typeface="Verdana" panose="020B0604030504040204" pitchFamily="34" charset="0"/>
              </a:rPr>
              <a:t> </a:t>
            </a:r>
            <a:r>
              <a:rPr lang="nb-NO" sz="1400" dirty="0" err="1" smtClean="0">
                <a:latin typeface="Verdana" panose="020B0604030504040204" pitchFamily="34" charset="0"/>
                <a:ea typeface="Verdana" panose="020B0604030504040204" pitchFamily="34" charset="0"/>
                <a:cs typeface="Verdana" panose="020B0604030504040204" pitchFamily="34" charset="0"/>
              </a:rPr>
              <a:t>goes</a:t>
            </a:r>
            <a:r>
              <a:rPr lang="nb-NO" sz="1400" dirty="0" smtClean="0">
                <a:latin typeface="Verdana" panose="020B0604030504040204" pitchFamily="34" charset="0"/>
                <a:ea typeface="Verdana" panose="020B0604030504040204" pitchFamily="34" charset="0"/>
                <a:cs typeface="Verdana" panose="020B0604030504040204" pitchFamily="34" charset="0"/>
              </a:rPr>
              <a:t> </a:t>
            </a:r>
            <a:r>
              <a:rPr lang="nb-NO" sz="1400" dirty="0">
                <a:latin typeface="Verdana" panose="020B0604030504040204" pitchFamily="34" charset="0"/>
                <a:ea typeface="Verdana" panose="020B0604030504040204" pitchFamily="34" charset="0"/>
                <a:cs typeface="Verdana" panose="020B0604030504040204" pitchFamily="34" charset="0"/>
              </a:rPr>
              <a:t>in </a:t>
            </a:r>
            <a:r>
              <a:rPr lang="nb-NO" sz="1400" dirty="0" smtClean="0">
                <a:latin typeface="Verdana" panose="020B0604030504040204" pitchFamily="34" charset="0"/>
                <a:ea typeface="Verdana" panose="020B0604030504040204" pitchFamily="34" charset="0"/>
                <a:cs typeface="Verdana" panose="020B0604030504040204" pitchFamily="34" charset="0"/>
              </a:rPr>
              <a:t>BDC</a:t>
            </a:r>
            <a:endParaRPr lang="nb-NO" sz="14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400" dirty="0" smtClean="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400" dirty="0" smtClean="0">
                <a:solidFill>
                  <a:prstClr val="black"/>
                </a:solidFill>
                <a:latin typeface="Verdana" panose="020B0604030504040204" pitchFamily="34" charset="0"/>
                <a:ea typeface="Verdana" panose="020B0604030504040204" pitchFamily="34" charset="0"/>
                <a:cs typeface="Verdana" panose="020B0604030504040204" pitchFamily="34" charset="0"/>
              </a:rPr>
              <a:t>More than 1500 </a:t>
            </a:r>
            <a:r>
              <a:rPr lang="en-US" sz="1400" dirty="0">
                <a:solidFill>
                  <a:prstClr val="black"/>
                </a:solidFill>
                <a:latin typeface="Verdana" panose="020B0604030504040204" pitchFamily="34" charset="0"/>
                <a:ea typeface="Verdana" panose="020B0604030504040204" pitchFamily="34" charset="0"/>
                <a:cs typeface="Verdana" panose="020B0604030504040204" pitchFamily="34" charset="0"/>
              </a:rPr>
              <a:t>systems sold </a:t>
            </a:r>
            <a:endParaRPr lang="en-US" sz="1400" dirty="0" smtClean="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400" dirty="0" smtClean="0">
              <a:solidFill>
                <a:prstClr val="black"/>
              </a:solidFill>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400" dirty="0" smtClean="0">
                <a:solidFill>
                  <a:prstClr val="black"/>
                </a:solidFill>
                <a:latin typeface="Verdana" panose="020B0604030504040204" pitchFamily="34" charset="0"/>
                <a:ea typeface="Verdana" panose="020B0604030504040204" pitchFamily="34" charset="0"/>
                <a:cs typeface="Verdana" panose="020B0604030504040204" pitchFamily="34" charset="0"/>
              </a:rPr>
              <a:t>Recommended for </a:t>
            </a:r>
            <a:r>
              <a:rPr lang="en-US" sz="1400" dirty="0">
                <a:solidFill>
                  <a:prstClr val="black"/>
                </a:solidFill>
                <a:latin typeface="Verdana" panose="020B0604030504040204" pitchFamily="34" charset="0"/>
                <a:ea typeface="Verdana" panose="020B0604030504040204" pitchFamily="34" charset="0"/>
                <a:cs typeface="Verdana" panose="020B0604030504040204" pitchFamily="34" charset="0"/>
              </a:rPr>
              <a:t>MAN </a:t>
            </a:r>
            <a:r>
              <a:rPr lang="en-US" sz="1400" dirty="0" smtClean="0">
                <a:solidFill>
                  <a:prstClr val="black"/>
                </a:solidFill>
                <a:latin typeface="Verdana" panose="020B0604030504040204" pitchFamily="34" charset="0"/>
                <a:ea typeface="Verdana" panose="020B0604030504040204" pitchFamily="34" charset="0"/>
                <a:cs typeface="Verdana" panose="020B0604030504040204" pitchFamily="34" charset="0"/>
              </a:rPr>
              <a:t>engines</a:t>
            </a:r>
            <a:endParaRPr lang="en-US" sz="1400" dirty="0">
              <a:solidFill>
                <a:prstClr val="black"/>
              </a:solidFill>
              <a:latin typeface="Verdana" panose="020B0604030504040204" pitchFamily="34" charset="0"/>
              <a:ea typeface="Verdana" panose="020B0604030504040204" pitchFamily="34" charset="0"/>
              <a:cs typeface="Verdana" panose="020B0604030504040204" pitchFamily="34" charset="0"/>
            </a:endParaRPr>
          </a:p>
          <a:p>
            <a:endParaRPr lang="en-US" dirty="0">
              <a:solidFill>
                <a:prstClr val="black"/>
              </a:solidFill>
            </a:endParaRPr>
          </a:p>
          <a:p>
            <a:pPr>
              <a:buFontTx/>
              <a:buNone/>
            </a:pPr>
            <a:endParaRPr lang="en-GB" dirty="0"/>
          </a:p>
        </p:txBody>
      </p:sp>
      <p:sp>
        <p:nvSpPr>
          <p:cNvPr id="16" name="Rectangle 8"/>
          <p:cNvSpPr>
            <a:spLocks noChangeArrowheads="1"/>
          </p:cNvSpPr>
          <p:nvPr/>
        </p:nvSpPr>
        <p:spPr bwMode="auto">
          <a:xfrm>
            <a:off x="488505" y="1700808"/>
            <a:ext cx="4464495" cy="504055"/>
          </a:xfrm>
          <a:prstGeom prst="rect">
            <a:avLst/>
          </a:prstGeom>
          <a:solidFill>
            <a:schemeClr val="bg2">
              <a:lumMod val="20000"/>
              <a:lumOff val="80000"/>
            </a:schemeClr>
          </a:solidFill>
          <a:ln>
            <a:noFill/>
          </a:ln>
          <a:extLst/>
        </p:spPr>
        <p:txBody>
          <a:bodyPr anchor="ctr"/>
          <a:lstStyle>
            <a:lvl1pPr eaLnBrk="0" hangingPunct="0">
              <a:spcBef>
                <a:spcPct val="20000"/>
              </a:spcBef>
              <a:buFont typeface="Arial" pitchFamily="34" charset="0"/>
              <a:buChar char="•"/>
              <a:defRPr>
                <a:solidFill>
                  <a:schemeClr val="tx1"/>
                </a:solidFill>
                <a:latin typeface="Arial" pitchFamily="34" charset="0"/>
              </a:defRPr>
            </a:lvl1pPr>
            <a:lvl2pPr marL="742950" indent="-285750" eaLnBrk="0" hangingPunct="0">
              <a:spcBef>
                <a:spcPct val="20000"/>
              </a:spcBef>
              <a:buFont typeface="Arial" pitchFamily="34" charset="0"/>
              <a:buChar char="–"/>
              <a:defRPr>
                <a:solidFill>
                  <a:schemeClr val="tx1"/>
                </a:solidFill>
                <a:latin typeface="Arial" pitchFamily="34" charset="0"/>
              </a:defRPr>
            </a:lvl2pPr>
            <a:lvl3pPr marL="1143000" indent="-228600" eaLnBrk="0" hangingPunct="0">
              <a:spcBef>
                <a:spcPct val="20000"/>
              </a:spcBef>
              <a:buFont typeface="Arial" pitchFamily="34" charset="0"/>
              <a:buChar char="•"/>
              <a:defRPr>
                <a:solidFill>
                  <a:schemeClr val="tx1"/>
                </a:solidFill>
                <a:latin typeface="Arial" pitchFamily="34" charset="0"/>
              </a:defRPr>
            </a:lvl3pPr>
            <a:lvl4pPr marL="1600200" indent="-228600" eaLnBrk="0" hangingPunct="0">
              <a:spcBef>
                <a:spcPct val="20000"/>
              </a:spcBef>
              <a:buFont typeface="Arial" pitchFamily="34" charset="0"/>
              <a:buChar char="–"/>
              <a:defRPr>
                <a:solidFill>
                  <a:schemeClr val="tx1"/>
                </a:solidFill>
                <a:latin typeface="Arial" pitchFamily="34" charset="0"/>
              </a:defRPr>
            </a:lvl4pPr>
            <a:lvl5pPr marL="2057400" indent="-228600" eaLnBrk="0" hangingPunct="0">
              <a:spcBef>
                <a:spcPct val="20000"/>
              </a:spcBef>
              <a:buFont typeface="Arial" pitchFamily="34" charset="0"/>
              <a:buChar char="»"/>
              <a:defRPr>
                <a:solidFill>
                  <a:schemeClr val="tx1"/>
                </a:solidFill>
                <a:latin typeface="Arial" pitchFamily="34" charset="0"/>
              </a:defRPr>
            </a:lvl5pPr>
            <a:lvl6pPr marL="2514600" indent="-228600" eaLnBrk="0" fontAlgn="base" hangingPunct="0">
              <a:spcBef>
                <a:spcPct val="20000"/>
              </a:spcBef>
              <a:spcAft>
                <a:spcPct val="0"/>
              </a:spcAft>
              <a:buFont typeface="Arial" pitchFamily="34" charset="0"/>
              <a:buChar char="»"/>
              <a:defRPr>
                <a:solidFill>
                  <a:schemeClr val="tx1"/>
                </a:solidFill>
                <a:latin typeface="Arial" pitchFamily="34" charset="0"/>
              </a:defRPr>
            </a:lvl6pPr>
            <a:lvl7pPr marL="2971800" indent="-228600" eaLnBrk="0" fontAlgn="base" hangingPunct="0">
              <a:spcBef>
                <a:spcPct val="20000"/>
              </a:spcBef>
              <a:spcAft>
                <a:spcPct val="0"/>
              </a:spcAft>
              <a:buFont typeface="Arial" pitchFamily="34" charset="0"/>
              <a:buChar char="»"/>
              <a:defRPr>
                <a:solidFill>
                  <a:schemeClr val="tx1"/>
                </a:solidFill>
                <a:latin typeface="Arial" pitchFamily="34" charset="0"/>
              </a:defRPr>
            </a:lvl7pPr>
            <a:lvl8pPr marL="3429000" indent="-228600" eaLnBrk="0" fontAlgn="base" hangingPunct="0">
              <a:spcBef>
                <a:spcPct val="20000"/>
              </a:spcBef>
              <a:spcAft>
                <a:spcPct val="0"/>
              </a:spcAft>
              <a:buFont typeface="Arial" pitchFamily="34" charset="0"/>
              <a:buChar char="»"/>
              <a:defRPr>
                <a:solidFill>
                  <a:schemeClr val="tx1"/>
                </a:solidFill>
                <a:latin typeface="Arial" pitchFamily="34" charset="0"/>
              </a:defRPr>
            </a:lvl8pPr>
            <a:lvl9pPr marL="3886200" indent="-228600" eaLnBrk="0" fontAlgn="base" hangingPunct="0">
              <a:spcBef>
                <a:spcPct val="20000"/>
              </a:spcBef>
              <a:spcAft>
                <a:spcPct val="0"/>
              </a:spcAft>
              <a:buFont typeface="Arial" pitchFamily="34" charset="0"/>
              <a:buChar char="»"/>
              <a:defRPr>
                <a:solidFill>
                  <a:schemeClr val="tx1"/>
                </a:solidFill>
                <a:latin typeface="Arial" pitchFamily="34" charset="0"/>
              </a:defRPr>
            </a:lvl9pPr>
          </a:lstStyle>
          <a:p>
            <a:pPr algn="l" eaLnBrk="1" fontAlgn="auto" hangingPunct="1">
              <a:spcBef>
                <a:spcPct val="0"/>
              </a:spcBef>
              <a:spcAft>
                <a:spcPts val="0"/>
              </a:spcAft>
              <a:buFontTx/>
              <a:buNone/>
            </a:pPr>
            <a:r>
              <a:rPr lang="en-US" altLang="en-US" sz="1800" b="1" dirty="0" smtClean="0">
                <a:solidFill>
                  <a:prstClr val="black"/>
                </a:solidFill>
                <a:latin typeface="Verdana" panose="020B0604030504040204" pitchFamily="34" charset="0"/>
                <a:ea typeface="Verdana" panose="020B0604030504040204" pitchFamily="34" charset="0"/>
                <a:cs typeface="Verdana" panose="020B0604030504040204" pitchFamily="34" charset="0"/>
              </a:rPr>
              <a:t>Bearing Wear Monitoring System</a:t>
            </a:r>
            <a:endParaRPr lang="en-GB" altLang="en-US" sz="1800" dirty="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pic>
        <p:nvPicPr>
          <p:cNvPr id="21" name="Picture 2" descr="https://dl.dropboxusercontent.com/u/7236226/KOG200/200_norma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09055" y="231180"/>
            <a:ext cx="609149" cy="87042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5"/>
          <p:cNvSpPr txBox="1">
            <a:spLocks noGrp="1" noChangeArrowheads="1"/>
          </p:cNvSpPr>
          <p:nvPr>
            <p:ph type="title"/>
          </p:nvPr>
        </p:nvSpPr>
        <p:spPr>
          <a:xfrm>
            <a:off x="581186" y="520273"/>
            <a:ext cx="8272250" cy="532463"/>
          </a:xfrm>
          <a:prstGeom prst="rect">
            <a:avLst/>
          </a:prstGeom>
        </p:spPr>
        <p:txBody>
          <a:bodyPr vert="horz" lIns="0" tIns="0" rIns="0" bIns="0" rtlCol="0" anchor="t" anchorCtr="0">
            <a:noAutofit/>
          </a:bodyPr>
          <a:lstStyle>
            <a:lvl1pPr algn="l" defTabSz="914249" rtl="0" eaLnBrk="1" latinLnBrk="0" hangingPunct="1">
              <a:spcBef>
                <a:spcPct val="0"/>
              </a:spcBef>
              <a:buNone/>
              <a:defRPr sz="2800" b="1" kern="1200">
                <a:solidFill>
                  <a:schemeClr val="tx1"/>
                </a:solidFill>
                <a:latin typeface="+mj-lt"/>
                <a:ea typeface="+mj-ea"/>
                <a:cs typeface="+mj-cs"/>
              </a:defRPr>
            </a:lvl1pPr>
          </a:lstStyle>
          <a:p>
            <a:pPr fontAlgn="auto">
              <a:spcAft>
                <a:spcPts val="0"/>
              </a:spcAft>
            </a:pPr>
            <a:r>
              <a:rPr lang="en-GB" altLang="en-US" sz="2400" dirty="0" smtClean="0"/>
              <a:t>Kongsberg Maritime</a:t>
            </a:r>
          </a:p>
        </p:txBody>
      </p:sp>
    </p:spTree>
    <p:extLst>
      <p:ext uri="{BB962C8B-B14F-4D97-AF65-F5344CB8AC3E}">
        <p14:creationId xmlns:p14="http://schemas.microsoft.com/office/powerpoint/2010/main" val="482944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 4"/>
          <p:cNvSpPr>
            <a:spLocks noChangeShapeType="1"/>
          </p:cNvSpPr>
          <p:nvPr/>
        </p:nvSpPr>
        <p:spPr bwMode="auto">
          <a:xfrm>
            <a:off x="1442906" y="1412875"/>
            <a:ext cx="0" cy="4608513"/>
          </a:xfrm>
          <a:prstGeom prst="line">
            <a:avLst/>
          </a:prstGeom>
          <a:noFill/>
          <a:ln w="9525">
            <a:noFill/>
            <a:round/>
            <a:headEnd/>
            <a:tailEnd/>
          </a:ln>
        </p:spPr>
        <p:txBody>
          <a:bodyPr>
            <a:spAutoFit/>
          </a:bodyPr>
          <a:lstStyle/>
          <a:p>
            <a:pPr algn="l" defTabSz="914249" fontAlgn="auto">
              <a:spcBef>
                <a:spcPts val="0"/>
              </a:spcBef>
              <a:spcAft>
                <a:spcPts val="0"/>
              </a:spcAft>
            </a:pPr>
            <a:endParaRPr lang="en-GB" sz="1800">
              <a:solidFill>
                <a:prstClr val="black"/>
              </a:solidFill>
              <a:latin typeface="Arial"/>
            </a:endParaRPr>
          </a:p>
        </p:txBody>
      </p:sp>
      <p:pic>
        <p:nvPicPr>
          <p:cNvPr id="4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520" y="2120287"/>
            <a:ext cx="8184617" cy="4189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https://dl.dropboxusercontent.com/u/7236226/KOG200/200_norm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9050" y="231175"/>
            <a:ext cx="609149" cy="8704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60513" y="1484785"/>
            <a:ext cx="4392488" cy="369332"/>
          </a:xfrm>
          <a:prstGeom prst="rect">
            <a:avLst/>
          </a:prstGeom>
          <a:solidFill>
            <a:schemeClr val="bg2">
              <a:lumMod val="20000"/>
              <a:lumOff val="80000"/>
            </a:schemeClr>
          </a:solidFill>
        </p:spPr>
        <p:txBody>
          <a:bodyPr wrap="square">
            <a:spAutoFit/>
          </a:bodyPr>
          <a:lstStyle/>
          <a:p>
            <a:pPr algn="l"/>
            <a:r>
              <a:rPr lang="en-US" altLang="en-US" sz="1800" b="1" dirty="0" smtClean="0">
                <a:solidFill>
                  <a:prstClr val="black"/>
                </a:solidFill>
                <a:latin typeface="Verdana" panose="020B0604030504040204" pitchFamily="34" charset="0"/>
                <a:ea typeface="Verdana" panose="020B0604030504040204" pitchFamily="34" charset="0"/>
                <a:cs typeface="Verdana" panose="020B0604030504040204" pitchFamily="34" charset="0"/>
              </a:rPr>
              <a:t>Engine Performance Monitoring</a:t>
            </a:r>
            <a:endParaRPr lang="en-GB" sz="1800" b="1" dirty="0">
              <a:latin typeface="Verdana" panose="020B0604030504040204" pitchFamily="34" charset="0"/>
              <a:ea typeface="Verdana" panose="020B0604030504040204" pitchFamily="34" charset="0"/>
              <a:cs typeface="Verdana" panose="020B0604030504040204" pitchFamily="34" charset="0"/>
            </a:endParaRPr>
          </a:p>
        </p:txBody>
      </p:sp>
      <p:sp>
        <p:nvSpPr>
          <p:cNvPr id="8" name="Rectangle 5"/>
          <p:cNvSpPr txBox="1">
            <a:spLocks noGrp="1" noChangeArrowheads="1"/>
          </p:cNvSpPr>
          <p:nvPr>
            <p:ph type="title"/>
          </p:nvPr>
        </p:nvSpPr>
        <p:spPr>
          <a:xfrm>
            <a:off x="579543" y="548680"/>
            <a:ext cx="8272250" cy="504056"/>
          </a:xfrm>
          <a:prstGeom prst="rect">
            <a:avLst/>
          </a:prstGeom>
        </p:spPr>
        <p:txBody>
          <a:bodyPr vert="horz" lIns="0" tIns="0" rIns="0" bIns="0" rtlCol="0" anchor="t" anchorCtr="0">
            <a:noAutofit/>
          </a:bodyPr>
          <a:lstStyle>
            <a:lvl1pPr algn="l" defTabSz="914249" rtl="0" eaLnBrk="1" latinLnBrk="0" hangingPunct="1">
              <a:spcBef>
                <a:spcPct val="0"/>
              </a:spcBef>
              <a:buNone/>
              <a:defRPr sz="2800" b="1" kern="1200">
                <a:solidFill>
                  <a:schemeClr val="tx1"/>
                </a:solidFill>
                <a:latin typeface="+mj-lt"/>
                <a:ea typeface="+mj-ea"/>
                <a:cs typeface="+mj-cs"/>
              </a:defRPr>
            </a:lvl1pPr>
          </a:lstStyle>
          <a:p>
            <a:pPr fontAlgn="auto">
              <a:spcAft>
                <a:spcPts val="0"/>
              </a:spcAft>
            </a:pPr>
            <a:r>
              <a:rPr lang="en-GB" altLang="en-US" sz="2400" dirty="0" smtClean="0"/>
              <a:t>Kongsberg Maritime</a:t>
            </a:r>
          </a:p>
        </p:txBody>
      </p:sp>
    </p:spTree>
    <p:extLst>
      <p:ext uri="{BB962C8B-B14F-4D97-AF65-F5344CB8AC3E}">
        <p14:creationId xmlns:p14="http://schemas.microsoft.com/office/powerpoint/2010/main" val="138556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506" y="339726"/>
            <a:ext cx="7297909" cy="857027"/>
          </a:xfrm>
        </p:spPr>
        <p:txBody>
          <a:bodyPr/>
          <a:lstStyle/>
          <a:p>
            <a:pPr lvl="0"/>
            <a:r>
              <a:rPr lang="en-GB" sz="2400" dirty="0">
                <a:latin typeface="Verdana" pitchFamily="34" charset="0"/>
              </a:rPr>
              <a:t/>
            </a:r>
            <a:br>
              <a:rPr lang="en-GB" sz="2400" dirty="0">
                <a:latin typeface="Verdana" pitchFamily="34" charset="0"/>
              </a:rPr>
            </a:br>
            <a:r>
              <a:rPr lang="en-GB" altLang="en-US" sz="2400" dirty="0"/>
              <a:t>Kongsberg </a:t>
            </a:r>
            <a:r>
              <a:rPr lang="en-GB" altLang="en-US" sz="2400" dirty="0" smtClean="0"/>
              <a:t>Maritime</a:t>
            </a:r>
            <a:br>
              <a:rPr lang="en-GB" altLang="en-US" sz="2400" dirty="0" smtClean="0"/>
            </a:br>
            <a:r>
              <a:rPr lang="en-GB" sz="1800" dirty="0" smtClean="0">
                <a:latin typeface="Verdana" pitchFamily="34" charset="0"/>
              </a:rPr>
              <a:t/>
            </a:r>
            <a:br>
              <a:rPr lang="en-GB" sz="1800" dirty="0" smtClean="0">
                <a:latin typeface="Verdana" pitchFamily="34" charset="0"/>
              </a:rPr>
            </a:br>
            <a:r>
              <a:rPr lang="en-GB" sz="1800" dirty="0" smtClean="0">
                <a:solidFill>
                  <a:schemeClr val="tx1"/>
                </a:solidFill>
                <a:latin typeface="Verdana" pitchFamily="34" charset="0"/>
              </a:rPr>
              <a:t>E</a:t>
            </a:r>
            <a:r>
              <a:rPr lang="en-GB" sz="1800" dirty="0" smtClean="0" bmk="">
                <a:solidFill>
                  <a:schemeClr val="tx1"/>
                </a:solidFill>
              </a:rPr>
              <a:t>ngine Performance Monitoring</a:t>
            </a:r>
            <a:r>
              <a:rPr lang="en-GB" sz="1800" dirty="0" smtClean="0">
                <a:solidFill>
                  <a:schemeClr val="tx1"/>
                </a:solidFill>
                <a:latin typeface="Verdana" pitchFamily="34" charset="0"/>
              </a:rPr>
              <a:t> </a:t>
            </a:r>
            <a:r>
              <a:rPr lang="en-GB" sz="2400" dirty="0" smtClean="0">
                <a:solidFill>
                  <a:schemeClr val="tx1"/>
                </a:solidFill>
                <a:latin typeface="Verdana" pitchFamily="34" charset="0"/>
              </a:rPr>
              <a:t/>
            </a:r>
            <a:br>
              <a:rPr lang="en-GB" sz="2400" dirty="0" smtClean="0">
                <a:solidFill>
                  <a:schemeClr val="tx1"/>
                </a:solidFill>
                <a:latin typeface="Verdana" pitchFamily="34" charset="0"/>
              </a:rPr>
            </a:br>
            <a:endParaRPr lang="nb-NO" dirty="0"/>
          </a:p>
        </p:txBody>
      </p:sp>
      <p:sp>
        <p:nvSpPr>
          <p:cNvPr id="4" name="Slide Number Placeholder 3"/>
          <p:cNvSpPr>
            <a:spLocks noGrp="1"/>
          </p:cNvSpPr>
          <p:nvPr>
            <p:ph type="sldNum" sz="quarter" idx="11"/>
          </p:nvPr>
        </p:nvSpPr>
        <p:spPr/>
        <p:txBody>
          <a:bodyPr/>
          <a:lstStyle/>
          <a:p>
            <a:r>
              <a:rPr lang="en-US" smtClean="0"/>
              <a:t>/ </a:t>
            </a:r>
            <a:fld id="{2EE2BC35-4E8E-4204-9664-6333D2B2D268}" type="slidenum">
              <a:rPr lang="en-US" smtClean="0"/>
              <a:pPr/>
              <a:t>18</a:t>
            </a:fld>
            <a:r>
              <a:rPr lang="en-US" smtClean="0"/>
              <a:t> /</a:t>
            </a:r>
            <a:endParaRPr lang="en-US"/>
          </a:p>
        </p:txBody>
      </p:sp>
      <p:sp>
        <p:nvSpPr>
          <p:cNvPr id="5" name="Date Placeholder 4"/>
          <p:cNvSpPr>
            <a:spLocks noGrp="1"/>
          </p:cNvSpPr>
          <p:nvPr>
            <p:ph type="dt" sz="half" idx="12"/>
          </p:nvPr>
        </p:nvSpPr>
        <p:spPr/>
        <p:txBody>
          <a:bodyPr/>
          <a:lstStyle/>
          <a:p>
            <a:fld id="{8BA72803-1CFA-48CA-A380-6F4E290364E5}" type="datetime5">
              <a:rPr lang="en-GB" smtClean="0"/>
              <a:pPr/>
              <a:t>28-Oct-14</a:t>
            </a:fld>
            <a:endParaRPr lang="en-US"/>
          </a:p>
        </p:txBody>
      </p:sp>
      <p:pic>
        <p:nvPicPr>
          <p:cNvPr id="6" name="Picture 7"/>
          <p:cNvPicPr>
            <a:picLocks noChangeAspect="1" noChangeArrowheads="1"/>
          </p:cNvPicPr>
          <p:nvPr/>
        </p:nvPicPr>
        <p:blipFill>
          <a:blip r:embed="rId2" cstate="print"/>
          <a:srcRect/>
          <a:stretch>
            <a:fillRect/>
          </a:stretch>
        </p:blipFill>
        <p:spPr bwMode="auto">
          <a:xfrm>
            <a:off x="506506" y="1772817"/>
            <a:ext cx="2448983" cy="1800225"/>
          </a:xfrm>
          <a:prstGeom prst="rect">
            <a:avLst/>
          </a:prstGeom>
          <a:noFill/>
          <a:ln w="9525" algn="ctr">
            <a:noFill/>
            <a:miter lim="800000"/>
            <a:headEnd/>
            <a:tailEnd/>
          </a:ln>
          <a:effectLst/>
        </p:spPr>
      </p:pic>
      <p:pic>
        <p:nvPicPr>
          <p:cNvPr id="7" name="Picture 8"/>
          <p:cNvPicPr>
            <a:picLocks noChangeAspect="1" noChangeArrowheads="1"/>
          </p:cNvPicPr>
          <p:nvPr/>
        </p:nvPicPr>
        <p:blipFill>
          <a:blip r:embed="rId3" cstate="print"/>
          <a:srcRect/>
          <a:stretch>
            <a:fillRect/>
          </a:stretch>
        </p:blipFill>
        <p:spPr bwMode="auto">
          <a:xfrm>
            <a:off x="1364601" y="2348880"/>
            <a:ext cx="2443825" cy="1798638"/>
          </a:xfrm>
          <a:prstGeom prst="rect">
            <a:avLst/>
          </a:prstGeom>
          <a:noFill/>
          <a:ln w="9525" algn="ctr">
            <a:noFill/>
            <a:miter lim="800000"/>
            <a:headEnd/>
            <a:tailEnd/>
          </a:ln>
          <a:effectLst/>
        </p:spPr>
      </p:pic>
      <p:pic>
        <p:nvPicPr>
          <p:cNvPr id="8" name="Picture 14"/>
          <p:cNvPicPr>
            <a:picLocks noChangeAspect="1" noChangeArrowheads="1"/>
          </p:cNvPicPr>
          <p:nvPr/>
        </p:nvPicPr>
        <p:blipFill>
          <a:blip r:embed="rId4" cstate="print"/>
          <a:srcRect/>
          <a:stretch>
            <a:fillRect/>
          </a:stretch>
        </p:blipFill>
        <p:spPr bwMode="auto">
          <a:xfrm>
            <a:off x="2378714" y="2924944"/>
            <a:ext cx="2443825" cy="1797050"/>
          </a:xfrm>
          <a:prstGeom prst="rect">
            <a:avLst/>
          </a:prstGeom>
          <a:noFill/>
          <a:ln w="9525" algn="ctr">
            <a:noFill/>
            <a:miter lim="800000"/>
            <a:headEnd/>
            <a:tailEnd/>
          </a:ln>
          <a:effectLst/>
        </p:spPr>
      </p:pic>
      <p:pic>
        <p:nvPicPr>
          <p:cNvPr id="9" name="Picture 15"/>
          <p:cNvPicPr>
            <a:picLocks noChangeAspect="1" noChangeArrowheads="1"/>
          </p:cNvPicPr>
          <p:nvPr/>
        </p:nvPicPr>
        <p:blipFill>
          <a:blip r:embed="rId5" cstate="print"/>
          <a:srcRect l="52832" r="-104" b="1154"/>
          <a:stretch>
            <a:fillRect/>
          </a:stretch>
        </p:blipFill>
        <p:spPr bwMode="auto">
          <a:xfrm>
            <a:off x="3236810" y="3501009"/>
            <a:ext cx="2479940" cy="1800225"/>
          </a:xfrm>
          <a:prstGeom prst="rect">
            <a:avLst/>
          </a:prstGeom>
          <a:noFill/>
          <a:ln w="9525" algn="ctr">
            <a:noFill/>
            <a:miter lim="800000"/>
            <a:headEnd/>
            <a:tailEnd/>
          </a:ln>
          <a:effectLst/>
        </p:spPr>
      </p:pic>
      <p:pic>
        <p:nvPicPr>
          <p:cNvPr id="10" name="Picture 16"/>
          <p:cNvPicPr>
            <a:picLocks noChangeAspect="1" noChangeArrowheads="1"/>
          </p:cNvPicPr>
          <p:nvPr/>
        </p:nvPicPr>
        <p:blipFill>
          <a:blip r:embed="rId6" cstate="print"/>
          <a:srcRect/>
          <a:stretch>
            <a:fillRect/>
          </a:stretch>
        </p:blipFill>
        <p:spPr bwMode="auto">
          <a:xfrm>
            <a:off x="4406939" y="4077072"/>
            <a:ext cx="2440384" cy="1798638"/>
          </a:xfrm>
          <a:prstGeom prst="rect">
            <a:avLst/>
          </a:prstGeom>
          <a:noFill/>
          <a:ln w="9525" algn="ctr">
            <a:noFill/>
            <a:miter lim="800000"/>
            <a:headEnd/>
            <a:tailEnd/>
          </a:ln>
          <a:effectLst/>
        </p:spPr>
      </p:pic>
      <p:pic>
        <p:nvPicPr>
          <p:cNvPr id="11" name="Picture 17"/>
          <p:cNvPicPr>
            <a:picLocks noChangeAspect="1" noChangeArrowheads="1"/>
          </p:cNvPicPr>
          <p:nvPr/>
        </p:nvPicPr>
        <p:blipFill>
          <a:blip r:embed="rId7" cstate="print"/>
          <a:srcRect/>
          <a:stretch>
            <a:fillRect/>
          </a:stretch>
        </p:blipFill>
        <p:spPr bwMode="auto">
          <a:xfrm>
            <a:off x="5499061" y="4581129"/>
            <a:ext cx="2440384" cy="1798637"/>
          </a:xfrm>
          <a:prstGeom prst="rect">
            <a:avLst/>
          </a:prstGeom>
          <a:noFill/>
          <a:ln w="9525" algn="ctr">
            <a:noFill/>
            <a:miter lim="800000"/>
            <a:headEnd/>
            <a:tailEnd/>
          </a:ln>
          <a:effectLst/>
        </p:spPr>
      </p:pic>
      <p:sp>
        <p:nvSpPr>
          <p:cNvPr id="13" name="Rectangle 12"/>
          <p:cNvSpPr/>
          <p:nvPr/>
        </p:nvSpPr>
        <p:spPr>
          <a:xfrm>
            <a:off x="584515" y="2708920"/>
            <a:ext cx="6844985" cy="1938992"/>
          </a:xfrm>
          <a:prstGeom prst="rect">
            <a:avLst/>
          </a:prstGeom>
        </p:spPr>
        <p:txBody>
          <a:bodyPr wrap="square">
            <a:spAutoFit/>
          </a:bodyPr>
          <a:lstStyle/>
          <a:p>
            <a:pPr lvl="0" algn="l" eaLnBrk="0" hangingPunct="0">
              <a:spcBef>
                <a:spcPct val="0"/>
              </a:spcBef>
              <a:tabLst>
                <a:tab pos="180975" algn="l"/>
              </a:tabLst>
            </a:pPr>
            <a:endParaRPr lang="en-GB" dirty="0" smtClean="0">
              <a:solidFill>
                <a:schemeClr val="tx1"/>
              </a:solidFill>
              <a:ea typeface="Times New Roman" pitchFamily="18" charset="0"/>
            </a:endParaRPr>
          </a:p>
          <a:p>
            <a:pPr lvl="0" algn="l" eaLnBrk="0" hangingPunct="0">
              <a:spcBef>
                <a:spcPct val="0"/>
              </a:spcBef>
              <a:tabLst>
                <a:tab pos="180975" algn="l"/>
              </a:tabLst>
            </a:pPr>
            <a:endParaRPr lang="en-GB" dirty="0" smtClean="0">
              <a:solidFill>
                <a:schemeClr val="tx1"/>
              </a:solidFill>
              <a:ea typeface="Times New Roman" pitchFamily="18" charset="0"/>
            </a:endParaRPr>
          </a:p>
          <a:p>
            <a:pPr lvl="0" algn="l" eaLnBrk="0" hangingPunct="0">
              <a:spcBef>
                <a:spcPct val="0"/>
              </a:spcBef>
              <a:tabLst>
                <a:tab pos="180975" algn="l"/>
              </a:tabLst>
            </a:pPr>
            <a:endParaRPr lang="en-GB" dirty="0" smtClean="0">
              <a:solidFill>
                <a:schemeClr val="tx1"/>
              </a:solidFill>
              <a:ea typeface="Times New Roman" pitchFamily="18" charset="0"/>
            </a:endParaRPr>
          </a:p>
          <a:p>
            <a:pPr lvl="0" algn="l" eaLnBrk="0" hangingPunct="0">
              <a:spcBef>
                <a:spcPct val="0"/>
              </a:spcBef>
              <a:tabLst>
                <a:tab pos="180975" algn="l"/>
              </a:tabLst>
            </a:pPr>
            <a:endParaRPr lang="en-GB" dirty="0" smtClean="0">
              <a:solidFill>
                <a:schemeClr val="tx1"/>
              </a:solidFill>
              <a:ea typeface="Times New Roman" pitchFamily="18" charset="0"/>
            </a:endParaRPr>
          </a:p>
          <a:p>
            <a:pPr lvl="0" algn="l" eaLnBrk="0" hangingPunct="0">
              <a:spcBef>
                <a:spcPct val="0"/>
              </a:spcBef>
              <a:tabLst>
                <a:tab pos="180975" algn="l"/>
              </a:tabLst>
            </a:pPr>
            <a:endParaRPr lang="en-GB" dirty="0" smtClean="0">
              <a:solidFill>
                <a:schemeClr val="tx1"/>
              </a:solidFill>
              <a:ea typeface="Times New Roman" pitchFamily="18" charset="0"/>
            </a:endParaRPr>
          </a:p>
          <a:p>
            <a:pPr lvl="0" algn="l" eaLnBrk="0" hangingPunct="0">
              <a:spcBef>
                <a:spcPct val="0"/>
              </a:spcBef>
              <a:tabLst>
                <a:tab pos="180975" algn="l"/>
              </a:tabLst>
            </a:pPr>
            <a:endParaRPr lang="en-GB" dirty="0" smtClean="0">
              <a:solidFill>
                <a:schemeClr val="tx1"/>
              </a:solidFill>
              <a:ea typeface="Times New Roman" pitchFamily="18" charset="0"/>
            </a:endParaRPr>
          </a:p>
          <a:p>
            <a:pPr lvl="0" algn="l" eaLnBrk="0" hangingPunct="0">
              <a:spcBef>
                <a:spcPct val="0"/>
              </a:spcBef>
              <a:tabLst>
                <a:tab pos="180975" algn="l"/>
              </a:tabLst>
            </a:pPr>
            <a:endParaRPr lang="en-GB" dirty="0" smtClean="0">
              <a:solidFill>
                <a:schemeClr val="tx1"/>
              </a:solidFill>
              <a:ea typeface="Times New Roman" pitchFamily="18" charset="0"/>
            </a:endParaRPr>
          </a:p>
          <a:p>
            <a:pPr lvl="0" algn="l" eaLnBrk="0" hangingPunct="0">
              <a:spcBef>
                <a:spcPct val="0"/>
              </a:spcBef>
              <a:tabLst>
                <a:tab pos="180975" algn="l"/>
              </a:tabLst>
            </a:pPr>
            <a:endParaRPr lang="en-GB" dirty="0" smtClean="0">
              <a:solidFill>
                <a:schemeClr val="tx1"/>
              </a:solidFill>
              <a:ea typeface="Times New Roman" pitchFamily="18" charset="0"/>
            </a:endParaRPr>
          </a:p>
          <a:p>
            <a:pPr lvl="0" algn="l" eaLnBrk="0" hangingPunct="0">
              <a:spcBef>
                <a:spcPct val="0"/>
              </a:spcBef>
              <a:tabLst>
                <a:tab pos="180975" algn="l"/>
              </a:tabLst>
            </a:pPr>
            <a:endParaRPr lang="en-GB" dirty="0" smtClean="0">
              <a:solidFill>
                <a:schemeClr val="tx1"/>
              </a:solidFill>
              <a:ea typeface="Times New Roman" pitchFamily="18" charset="0"/>
            </a:endParaRPr>
          </a:p>
          <a:p>
            <a:pPr lvl="0" algn="l" eaLnBrk="0" hangingPunct="0">
              <a:spcBef>
                <a:spcPct val="0"/>
              </a:spcBef>
              <a:tabLst>
                <a:tab pos="180975" algn="l"/>
              </a:tabLst>
            </a:pPr>
            <a:endParaRPr lang="en-GB" dirty="0" smtClean="0">
              <a:solidFill>
                <a:schemeClr val="tx1"/>
              </a:solidFill>
              <a:ea typeface="Times New Roman" pitchFamily="18" charset="0"/>
            </a:endParaRPr>
          </a:p>
        </p:txBody>
      </p:sp>
      <p:sp>
        <p:nvSpPr>
          <p:cNvPr id="16" name="Rectangle 15"/>
          <p:cNvSpPr/>
          <p:nvPr/>
        </p:nvSpPr>
        <p:spPr>
          <a:xfrm>
            <a:off x="5313039" y="1196752"/>
            <a:ext cx="4164463" cy="2000548"/>
          </a:xfrm>
          <a:prstGeom prst="rect">
            <a:avLst/>
          </a:prstGeom>
        </p:spPr>
        <p:txBody>
          <a:bodyPr wrap="square">
            <a:spAutoFit/>
          </a:bodyPr>
          <a:lstStyle/>
          <a:p>
            <a:pPr lvl="0" algn="l" eaLnBrk="0" hangingPunct="0">
              <a:spcBef>
                <a:spcPct val="0"/>
              </a:spcBef>
              <a:tabLst>
                <a:tab pos="180975" algn="l"/>
              </a:tabLst>
            </a:pPr>
            <a:endParaRPr lang="en-GB" dirty="0" smtClean="0">
              <a:solidFill>
                <a:schemeClr val="tx1"/>
              </a:solidFill>
              <a:ea typeface="Times New Roman" pitchFamily="18" charset="0"/>
            </a:endParaRPr>
          </a:p>
          <a:p>
            <a:pPr lvl="0" algn="l" eaLnBrk="0" hangingPunct="0">
              <a:spcBef>
                <a:spcPct val="0"/>
              </a:spcBef>
              <a:tabLst>
                <a:tab pos="180975" algn="l"/>
              </a:tabLst>
            </a:pPr>
            <a:r>
              <a:rPr lang="en-GB" sz="1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Key benefits of this system may include:</a:t>
            </a:r>
          </a:p>
          <a:p>
            <a:pPr lvl="0" algn="l" eaLnBrk="0" hangingPunct="0">
              <a:spcBef>
                <a:spcPct val="0"/>
              </a:spcBef>
              <a:tabLst>
                <a:tab pos="180975" algn="l"/>
              </a:tabLst>
            </a:pPr>
            <a:endParaRPr lang="en-GB" sz="14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lvl="0" algn="l" eaLnBrk="0" hangingPunct="0">
              <a:spcBef>
                <a:spcPct val="0"/>
              </a:spcBef>
              <a:buFontTx/>
              <a:buChar char="•"/>
              <a:tabLst>
                <a:tab pos="180975" algn="l"/>
              </a:tabLst>
            </a:pPr>
            <a:r>
              <a:rPr lang="en-GB" sz="1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On-line engine monitoring and diagnosis</a:t>
            </a:r>
            <a:endParaRPr lang="nb-NO" sz="14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lvl="0" algn="l" eaLnBrk="0" hangingPunct="0">
              <a:spcBef>
                <a:spcPct val="0"/>
              </a:spcBef>
              <a:buFontTx/>
              <a:buChar char="•"/>
              <a:tabLst>
                <a:tab pos="180975" algn="l"/>
              </a:tabLst>
            </a:pPr>
            <a:r>
              <a:rPr lang="en-GB" sz="1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Cylinder load balance monitoring</a:t>
            </a:r>
            <a:endParaRPr lang="nb-NO" sz="14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lvl="0" algn="l" eaLnBrk="0" hangingPunct="0">
              <a:spcBef>
                <a:spcPct val="0"/>
              </a:spcBef>
              <a:buFontTx/>
              <a:buChar char="•"/>
              <a:tabLst>
                <a:tab pos="180975" algn="l"/>
              </a:tabLst>
            </a:pPr>
            <a:r>
              <a:rPr lang="en-GB" sz="1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Calculation of CO2, NOX and SOX</a:t>
            </a:r>
            <a:endParaRPr lang="nb-NO" sz="14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lvl="0" algn="l" eaLnBrk="0" hangingPunct="0">
              <a:spcBef>
                <a:spcPct val="0"/>
              </a:spcBef>
              <a:buFontTx/>
              <a:buChar char="•"/>
              <a:tabLst>
                <a:tab pos="180975" algn="l"/>
              </a:tabLst>
            </a:pPr>
            <a:r>
              <a:rPr lang="en-GB" sz="1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Increase engine performance</a:t>
            </a:r>
            <a:endParaRPr lang="nb-NO" sz="14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lvl="0" algn="l" eaLnBrk="0" hangingPunct="0">
              <a:spcBef>
                <a:spcPct val="0"/>
              </a:spcBef>
              <a:buFontTx/>
              <a:buChar char="•"/>
              <a:tabLst>
                <a:tab pos="180975" algn="l"/>
              </a:tabLst>
            </a:pPr>
            <a:r>
              <a:rPr lang="en-GB" sz="1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Reduce maintenance costs</a:t>
            </a:r>
            <a:endParaRPr lang="nb-NO" sz="1400" dirty="0" smtClean="0">
              <a:solidFill>
                <a:schemeClr val="tx1"/>
              </a:solidFill>
              <a:latin typeface="Verdana" panose="020B0604030504040204" pitchFamily="34" charset="0"/>
              <a:ea typeface="Verdana" panose="020B0604030504040204" pitchFamily="34" charset="0"/>
              <a:cs typeface="Verdana" panose="020B0604030504040204" pitchFamily="34" charset="0"/>
            </a:endParaRPr>
          </a:p>
          <a:p>
            <a:pPr lvl="0" algn="l" eaLnBrk="0" hangingPunct="0">
              <a:spcBef>
                <a:spcPct val="0"/>
              </a:spcBef>
              <a:buFontTx/>
              <a:buChar char="•"/>
              <a:tabLst>
                <a:tab pos="180975" algn="l"/>
              </a:tabLst>
            </a:pPr>
            <a:r>
              <a:rPr lang="en-GB" sz="1400" dirty="0" smtClean="0">
                <a:solidFill>
                  <a:schemeClr val="tx1"/>
                </a:solidFill>
                <a:latin typeface="Verdana" panose="020B0604030504040204" pitchFamily="34" charset="0"/>
                <a:ea typeface="Verdana" panose="020B0604030504040204" pitchFamily="34" charset="0"/>
                <a:cs typeface="Verdana" panose="020B0604030504040204" pitchFamily="34" charset="0"/>
              </a:rPr>
              <a:t>   Minimizing risk for engine damage</a:t>
            </a:r>
          </a:p>
        </p:txBody>
      </p:sp>
    </p:spTree>
    <p:extLst>
      <p:ext uri="{BB962C8B-B14F-4D97-AF65-F5344CB8AC3E}">
        <p14:creationId xmlns:p14="http://schemas.microsoft.com/office/powerpoint/2010/main" val="249365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1000" fill="hold"/>
                                        <p:tgtEl>
                                          <p:spTgt spid="8"/>
                                        </p:tgtEl>
                                        <p:attrNameLst>
                                          <p:attrName>ppt_w</p:attrName>
                                        </p:attrNameLst>
                                      </p:cBhvr>
                                      <p:tavLst>
                                        <p:tav tm="0">
                                          <p:val>
                                            <p:strVal val="#ppt_w*0.70"/>
                                          </p:val>
                                        </p:tav>
                                        <p:tav tm="100000">
                                          <p:val>
                                            <p:strVal val="#ppt_w"/>
                                          </p:val>
                                        </p:tav>
                                      </p:tavLst>
                                    </p:anim>
                                    <p:anim calcmode="lin" valueType="num">
                                      <p:cBhvr>
                                        <p:cTn id="15" dur="1000" fill="hold"/>
                                        <p:tgtEl>
                                          <p:spTgt spid="8"/>
                                        </p:tgtEl>
                                        <p:attrNameLst>
                                          <p:attrName>ppt_h</p:attrName>
                                        </p:attrNameLst>
                                      </p:cBhvr>
                                      <p:tavLst>
                                        <p:tav tm="0">
                                          <p:val>
                                            <p:strVal val="#ppt_h"/>
                                          </p:val>
                                        </p:tav>
                                        <p:tav tm="100000">
                                          <p:val>
                                            <p:strVal val="#ppt_h"/>
                                          </p:val>
                                        </p:tav>
                                      </p:tavLst>
                                    </p:anim>
                                    <p:animEffect transition="in" filter="fade">
                                      <p:cBhvr>
                                        <p:cTn id="16" dur="10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strVal val="#ppt_w*0.70"/>
                                          </p:val>
                                        </p:tav>
                                        <p:tav tm="100000">
                                          <p:val>
                                            <p:strVal val="#ppt_w"/>
                                          </p:val>
                                        </p:tav>
                                      </p:tavLst>
                                    </p:anim>
                                    <p:anim calcmode="lin" valueType="num">
                                      <p:cBhvr>
                                        <p:cTn id="22" dur="1000" fill="hold"/>
                                        <p:tgtEl>
                                          <p:spTgt spid="9"/>
                                        </p:tgtEl>
                                        <p:attrNameLst>
                                          <p:attrName>ppt_h</p:attrName>
                                        </p:attrNameLst>
                                      </p:cBhvr>
                                      <p:tavLst>
                                        <p:tav tm="0">
                                          <p:val>
                                            <p:strVal val="#ppt_h"/>
                                          </p:val>
                                        </p:tav>
                                        <p:tav tm="100000">
                                          <p:val>
                                            <p:strVal val="#ppt_h"/>
                                          </p:val>
                                        </p:tav>
                                      </p:tavLst>
                                    </p:anim>
                                    <p:animEffect transition="in" filter="fade">
                                      <p:cBhvr>
                                        <p:cTn id="23" dur="10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1000" fill="hold"/>
                                        <p:tgtEl>
                                          <p:spTgt spid="10"/>
                                        </p:tgtEl>
                                        <p:attrNameLst>
                                          <p:attrName>ppt_w</p:attrName>
                                        </p:attrNameLst>
                                      </p:cBhvr>
                                      <p:tavLst>
                                        <p:tav tm="0">
                                          <p:val>
                                            <p:strVal val="#ppt_w*0.70"/>
                                          </p:val>
                                        </p:tav>
                                        <p:tav tm="100000">
                                          <p:val>
                                            <p:strVal val="#ppt_w"/>
                                          </p:val>
                                        </p:tav>
                                      </p:tavLst>
                                    </p:anim>
                                    <p:anim calcmode="lin" valueType="num">
                                      <p:cBhvr>
                                        <p:cTn id="29" dur="1000" fill="hold"/>
                                        <p:tgtEl>
                                          <p:spTgt spid="10"/>
                                        </p:tgtEl>
                                        <p:attrNameLst>
                                          <p:attrName>ppt_h</p:attrName>
                                        </p:attrNameLst>
                                      </p:cBhvr>
                                      <p:tavLst>
                                        <p:tav tm="0">
                                          <p:val>
                                            <p:strVal val="#ppt_h"/>
                                          </p:val>
                                        </p:tav>
                                        <p:tav tm="100000">
                                          <p:val>
                                            <p:strVal val="#ppt_h"/>
                                          </p:val>
                                        </p:tav>
                                      </p:tavLst>
                                    </p:anim>
                                    <p:animEffect transition="in" filter="fade">
                                      <p:cBhvr>
                                        <p:cTn id="30" dur="10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1000" fill="hold"/>
                                        <p:tgtEl>
                                          <p:spTgt spid="11"/>
                                        </p:tgtEl>
                                        <p:attrNameLst>
                                          <p:attrName>ppt_w</p:attrName>
                                        </p:attrNameLst>
                                      </p:cBhvr>
                                      <p:tavLst>
                                        <p:tav tm="0">
                                          <p:val>
                                            <p:strVal val="#ppt_w*0.70"/>
                                          </p:val>
                                        </p:tav>
                                        <p:tav tm="100000">
                                          <p:val>
                                            <p:strVal val="#ppt_w"/>
                                          </p:val>
                                        </p:tav>
                                      </p:tavLst>
                                    </p:anim>
                                    <p:anim calcmode="lin" valueType="num">
                                      <p:cBhvr>
                                        <p:cTn id="36" dur="1000" fill="hold"/>
                                        <p:tgtEl>
                                          <p:spTgt spid="11"/>
                                        </p:tgtEl>
                                        <p:attrNameLst>
                                          <p:attrName>ppt_h</p:attrName>
                                        </p:attrNameLst>
                                      </p:cBhvr>
                                      <p:tavLst>
                                        <p:tav tm="0">
                                          <p:val>
                                            <p:strVal val="#ppt_h"/>
                                          </p:val>
                                        </p:tav>
                                        <p:tav tm="100000">
                                          <p:val>
                                            <p:strVal val="#ppt_h"/>
                                          </p:val>
                                        </p:tav>
                                      </p:tavLst>
                                    </p:anim>
                                    <p:animEffect transition="in" filter="fade">
                                      <p:cBhvr>
                                        <p:cTn id="3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a:defRPr/>
            </a:pPr>
            <a:r>
              <a:rPr lang="en-GB" smtClean="0">
                <a:solidFill>
                  <a:prstClr val="black">
                    <a:tint val="75000"/>
                  </a:prstClr>
                </a:solidFill>
              </a:rPr>
              <a:t>WORLD CLASS – through people, technology and dedication</a:t>
            </a:r>
            <a:endParaRPr lang="en-GB">
              <a:solidFill>
                <a:prstClr val="black">
                  <a:tint val="75000"/>
                </a:prstClr>
              </a:solidFill>
            </a:endParaRPr>
          </a:p>
        </p:txBody>
      </p:sp>
      <p:sp>
        <p:nvSpPr>
          <p:cNvPr id="5" name="Slide Number Placeholder 4"/>
          <p:cNvSpPr>
            <a:spLocks noGrp="1"/>
          </p:cNvSpPr>
          <p:nvPr>
            <p:ph type="sldNum" sz="quarter" idx="11"/>
          </p:nvPr>
        </p:nvSpPr>
        <p:spPr/>
        <p:txBody>
          <a:bodyPr/>
          <a:lstStyle/>
          <a:p>
            <a:pPr>
              <a:defRPr/>
            </a:pPr>
            <a:r>
              <a:rPr lang="en-GB" smtClean="0">
                <a:solidFill>
                  <a:prstClr val="black">
                    <a:tint val="75000"/>
                  </a:prstClr>
                </a:solidFill>
              </a:rPr>
              <a:t>/ </a:t>
            </a:r>
            <a:fld id="{07B6B70B-AB89-4B84-8955-0A93A565AE5B}" type="slidenum">
              <a:rPr lang="en-GB" smtClean="0">
                <a:solidFill>
                  <a:prstClr val="black">
                    <a:tint val="75000"/>
                  </a:prstClr>
                </a:solidFill>
              </a:rPr>
              <a:pPr>
                <a:defRPr/>
              </a:pPr>
              <a:t>19</a:t>
            </a:fld>
            <a:r>
              <a:rPr lang="en-GB" smtClean="0">
                <a:solidFill>
                  <a:prstClr val="black">
                    <a:tint val="75000"/>
                  </a:prstClr>
                </a:solidFill>
              </a:rPr>
              <a:t> /</a:t>
            </a:r>
            <a:endParaRPr lang="en-GB">
              <a:solidFill>
                <a:prstClr val="black">
                  <a:tint val="75000"/>
                </a:prstClr>
              </a:solidFill>
            </a:endParaRPr>
          </a:p>
        </p:txBody>
      </p:sp>
      <p:sp>
        <p:nvSpPr>
          <p:cNvPr id="6" name="Date Placeholder 5"/>
          <p:cNvSpPr>
            <a:spLocks noGrp="1"/>
          </p:cNvSpPr>
          <p:nvPr>
            <p:ph type="dt" sz="half" idx="12"/>
          </p:nvPr>
        </p:nvSpPr>
        <p:spPr/>
        <p:txBody>
          <a:bodyPr/>
          <a:lstStyle/>
          <a:p>
            <a:pPr>
              <a:defRPr/>
            </a:pPr>
            <a:fld id="{596BB6E3-04EB-4EE4-BC54-F76E62CA6DEC}" type="datetime5">
              <a:rPr lang="en-GB" smtClean="0">
                <a:solidFill>
                  <a:prstClr val="black">
                    <a:tint val="75000"/>
                  </a:prstClr>
                </a:solidFill>
              </a:rPr>
              <a:pPr>
                <a:defRPr/>
              </a:pPr>
              <a:t>28-Oct-14</a:t>
            </a:fld>
            <a:endParaRPr lang="en-GB">
              <a:solidFill>
                <a:prstClr val="black">
                  <a:tint val="75000"/>
                </a:prstClr>
              </a:solidFill>
            </a:endParaRPr>
          </a:p>
        </p:txBody>
      </p:sp>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2520" y="2276872"/>
            <a:ext cx="5184576" cy="4257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5"/>
          <p:cNvSpPr txBox="1">
            <a:spLocks noGrp="1" noChangeArrowheads="1"/>
          </p:cNvSpPr>
          <p:nvPr>
            <p:ph type="title"/>
          </p:nvPr>
        </p:nvSpPr>
        <p:spPr>
          <a:xfrm>
            <a:off x="581025" y="260649"/>
            <a:ext cx="8272463" cy="360040"/>
          </a:xfrm>
          <a:prstGeom prst="rect">
            <a:avLst/>
          </a:prstGeom>
        </p:spPr>
        <p:txBody>
          <a:bodyPr vert="horz" lIns="0" tIns="0" rIns="0" bIns="0" rtlCol="0" anchor="t" anchorCtr="0">
            <a:noAutofit/>
          </a:bodyPr>
          <a:lstStyle>
            <a:lvl1pPr algn="l" defTabSz="914249" rtl="0" eaLnBrk="1" latinLnBrk="0" hangingPunct="1">
              <a:spcBef>
                <a:spcPct val="0"/>
              </a:spcBef>
              <a:buNone/>
              <a:defRPr sz="2800" b="1" kern="1200">
                <a:solidFill>
                  <a:schemeClr val="tx1"/>
                </a:solidFill>
                <a:latin typeface="+mj-lt"/>
                <a:ea typeface="+mj-ea"/>
                <a:cs typeface="+mj-cs"/>
              </a:defRPr>
            </a:lvl1pPr>
          </a:lstStyle>
          <a:p>
            <a:pPr fontAlgn="auto">
              <a:spcAft>
                <a:spcPts val="0"/>
              </a:spcAft>
            </a:pPr>
            <a:r>
              <a:rPr lang="en-GB" altLang="en-US" sz="2400" dirty="0" smtClean="0"/>
              <a:t>Kongsberg Maritime</a:t>
            </a:r>
            <a:br>
              <a:rPr lang="en-GB" altLang="en-US" sz="2400" dirty="0" smtClean="0"/>
            </a:br>
            <a:r>
              <a:rPr lang="en-GB" altLang="en-US" sz="2400" dirty="0" smtClean="0"/>
              <a:t/>
            </a:r>
            <a:br>
              <a:rPr lang="en-GB" altLang="en-US" sz="2400" dirty="0" smtClean="0"/>
            </a:br>
            <a:r>
              <a:rPr lang="en-GB" altLang="en-US" sz="2400" dirty="0"/>
              <a:t/>
            </a:r>
            <a:br>
              <a:rPr lang="en-GB" altLang="en-US" sz="2400" dirty="0"/>
            </a:br>
            <a:r>
              <a:rPr lang="en-GB" altLang="en-US" sz="1800" dirty="0" smtClean="0"/>
              <a:t>Energy Management with Marorka</a:t>
            </a:r>
            <a:r>
              <a:rPr lang="en-GB" altLang="en-US" sz="2400" dirty="0" smtClean="0"/>
              <a:t/>
            </a:r>
            <a:br>
              <a:rPr lang="en-GB" altLang="en-US" sz="2400" dirty="0" smtClean="0"/>
            </a:br>
            <a:endParaRPr lang="en-GB" altLang="en-US" sz="1800" dirty="0" smtClean="0"/>
          </a:p>
        </p:txBody>
      </p:sp>
      <p:sp>
        <p:nvSpPr>
          <p:cNvPr id="9" name="Rectangle 5"/>
          <p:cNvSpPr txBox="1">
            <a:spLocks noChangeArrowheads="1"/>
          </p:cNvSpPr>
          <p:nvPr/>
        </p:nvSpPr>
        <p:spPr>
          <a:xfrm>
            <a:off x="488505" y="980728"/>
            <a:ext cx="5040560" cy="432047"/>
          </a:xfrm>
          <a:prstGeom prst="rect">
            <a:avLst/>
          </a:prstGeom>
        </p:spPr>
        <p:txBody>
          <a:bodyPr vert="horz" lIns="0" tIns="0" rIns="0" bIns="0" rtlCol="0" anchor="t" anchorCtr="0">
            <a:noAutofit/>
          </a:bodyPr>
          <a:lstStyle>
            <a:lvl1pPr algn="l" defTabSz="914249" rtl="0" eaLnBrk="1" latinLnBrk="0" hangingPunct="1">
              <a:spcBef>
                <a:spcPct val="0"/>
              </a:spcBef>
              <a:buNone/>
              <a:defRPr sz="2800" b="1" kern="1200">
                <a:solidFill>
                  <a:schemeClr val="tx1"/>
                </a:solidFill>
                <a:latin typeface="+mj-lt"/>
                <a:ea typeface="+mj-ea"/>
                <a:cs typeface="+mj-cs"/>
              </a:defRPr>
            </a:lvl1pPr>
          </a:lstStyle>
          <a:p>
            <a:pPr fontAlgn="auto">
              <a:spcAft>
                <a:spcPts val="0"/>
              </a:spcAft>
            </a:pPr>
            <a:endParaRPr lang="en-GB" altLang="en-US" sz="2400" dirty="0" smtClean="0"/>
          </a:p>
          <a:p>
            <a:pPr fontAlgn="auto">
              <a:spcAft>
                <a:spcPts val="0"/>
              </a:spcAft>
            </a:pPr>
            <a:r>
              <a:rPr lang="en-GB" altLang="en-US" sz="2400" dirty="0" smtClean="0"/>
              <a:t/>
            </a:r>
            <a:br>
              <a:rPr lang="en-GB" altLang="en-US" sz="2400" dirty="0" smtClean="0"/>
            </a:br>
            <a:r>
              <a:rPr lang="en-GB" altLang="en-US" sz="2400" dirty="0" smtClean="0"/>
              <a:t/>
            </a:r>
            <a:br>
              <a:rPr lang="en-GB" altLang="en-US" sz="2400" dirty="0" smtClean="0"/>
            </a:br>
            <a:endParaRPr lang="en-GB" altLang="en-US" sz="1800" dirty="0" smtClean="0"/>
          </a:p>
        </p:txBody>
      </p:sp>
      <p:sp>
        <p:nvSpPr>
          <p:cNvPr id="10" name="Rectangle 5"/>
          <p:cNvSpPr txBox="1">
            <a:spLocks noChangeArrowheads="1"/>
          </p:cNvSpPr>
          <p:nvPr/>
        </p:nvSpPr>
        <p:spPr>
          <a:xfrm>
            <a:off x="733425" y="413049"/>
            <a:ext cx="8272463" cy="360040"/>
          </a:xfrm>
          <a:prstGeom prst="rect">
            <a:avLst/>
          </a:prstGeom>
        </p:spPr>
        <p:txBody>
          <a:bodyPr vert="horz" lIns="0" tIns="0" rIns="0" bIns="0" rtlCol="0" anchor="t" anchorCtr="0">
            <a:noAutofit/>
          </a:bodyPr>
          <a:lstStyle>
            <a:lvl1pPr algn="l" defTabSz="914249" rtl="0" eaLnBrk="1" latinLnBrk="0" hangingPunct="1">
              <a:spcBef>
                <a:spcPct val="0"/>
              </a:spcBef>
              <a:buNone/>
              <a:defRPr sz="2800" b="1" kern="1200">
                <a:solidFill>
                  <a:schemeClr val="tx1"/>
                </a:solidFill>
                <a:latin typeface="+mj-lt"/>
                <a:ea typeface="+mj-ea"/>
                <a:cs typeface="+mj-cs"/>
              </a:defRPr>
            </a:lvl1pPr>
          </a:lstStyle>
          <a:p>
            <a:pPr fontAlgn="auto">
              <a:spcAft>
                <a:spcPts val="0"/>
              </a:spcAft>
            </a:pPr>
            <a:r>
              <a:rPr lang="en-GB" altLang="en-US" sz="2400" dirty="0" smtClean="0"/>
              <a:t/>
            </a:r>
            <a:br>
              <a:rPr lang="en-GB" altLang="en-US" sz="2400" dirty="0" smtClean="0"/>
            </a:br>
            <a:r>
              <a:rPr lang="en-GB" altLang="en-US" sz="2400" dirty="0" smtClean="0"/>
              <a:t/>
            </a:r>
            <a:br>
              <a:rPr lang="en-GB" altLang="en-US" sz="2400" dirty="0" smtClean="0"/>
            </a:br>
            <a:endParaRPr lang="en-GB" altLang="en-US" sz="1800" dirty="0" smtClean="0"/>
          </a:p>
        </p:txBody>
      </p:sp>
      <p:sp>
        <p:nvSpPr>
          <p:cNvPr id="11" name="Rectangle 10"/>
          <p:cNvSpPr/>
          <p:nvPr/>
        </p:nvSpPr>
        <p:spPr>
          <a:xfrm>
            <a:off x="6033120" y="2276873"/>
            <a:ext cx="3556620" cy="738664"/>
          </a:xfrm>
          <a:prstGeom prst="rect">
            <a:avLst/>
          </a:prstGeom>
        </p:spPr>
        <p:txBody>
          <a:bodyPr wrap="square">
            <a:spAutoFit/>
          </a:bodyPr>
          <a:lstStyle/>
          <a:p>
            <a:pPr algn="l"/>
            <a:r>
              <a:rPr lang="en-US" sz="1400" b="1" dirty="0">
                <a:latin typeface="Verdana" panose="020B0604030504040204" pitchFamily="34" charset="0"/>
                <a:ea typeface="Verdana" panose="020B0604030504040204" pitchFamily="34" charset="0"/>
                <a:cs typeface="Verdana" panose="020B0604030504040204" pitchFamily="34" charset="0"/>
              </a:rPr>
              <a:t>The Overview module </a:t>
            </a:r>
            <a:r>
              <a:rPr lang="en-US" sz="1400" dirty="0">
                <a:latin typeface="Verdana" panose="020B0604030504040204" pitchFamily="34" charset="0"/>
                <a:ea typeface="Verdana" panose="020B0604030504040204" pitchFamily="34" charset="0"/>
                <a:cs typeface="Verdana" panose="020B0604030504040204" pitchFamily="34" charset="0"/>
              </a:rPr>
              <a:t>provides a performance overview </a:t>
            </a:r>
            <a:r>
              <a:rPr lang="en-US" sz="1400" dirty="0" smtClean="0">
                <a:latin typeface="Verdana" panose="020B0604030504040204" pitchFamily="34" charset="0"/>
                <a:ea typeface="Verdana" panose="020B0604030504040204" pitchFamily="34" charset="0"/>
                <a:cs typeface="Verdana" panose="020B0604030504040204" pitchFamily="34" charset="0"/>
              </a:rPr>
              <a:t>with </a:t>
            </a:r>
            <a:r>
              <a:rPr lang="en-US" sz="1400" dirty="0">
                <a:latin typeface="Verdana" panose="020B0604030504040204" pitchFamily="34" charset="0"/>
                <a:ea typeface="Verdana" panose="020B0604030504040204" pitchFamily="34" charset="0"/>
                <a:cs typeface="Verdana" panose="020B0604030504040204" pitchFamily="34" charset="0"/>
              </a:rPr>
              <a:t>all key performance indicators </a:t>
            </a:r>
            <a:r>
              <a:rPr lang="en-US" dirty="0"/>
              <a:t>	</a:t>
            </a:r>
          </a:p>
        </p:txBody>
      </p:sp>
    </p:spTree>
    <p:extLst>
      <p:ext uri="{BB962C8B-B14F-4D97-AF65-F5344CB8AC3E}">
        <p14:creationId xmlns:p14="http://schemas.microsoft.com/office/powerpoint/2010/main" val="401835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86" y="520271"/>
            <a:ext cx="8272250" cy="460457"/>
          </a:xfrm>
        </p:spPr>
        <p:txBody>
          <a:bodyPr/>
          <a:lstStyle/>
          <a:p>
            <a:r>
              <a:rPr lang="en-US" altLang="nb-NO" dirty="0"/>
              <a:t>KONGSBERG</a:t>
            </a:r>
            <a:endParaRPr lang="en-GB" dirty="0"/>
          </a:p>
        </p:txBody>
      </p:sp>
      <p:sp>
        <p:nvSpPr>
          <p:cNvPr id="3" name="Date Placeholder 2"/>
          <p:cNvSpPr>
            <a:spLocks noGrp="1"/>
          </p:cNvSpPr>
          <p:nvPr>
            <p:ph type="dt" sz="half" idx="10"/>
          </p:nvPr>
        </p:nvSpPr>
        <p:spPr/>
        <p:txBody>
          <a:bodyPr/>
          <a:lstStyle/>
          <a:p>
            <a:r>
              <a:rPr lang="en-US" smtClean="0">
                <a:solidFill>
                  <a:prstClr val="black">
                    <a:tint val="75000"/>
                  </a:prstClr>
                </a:solidFill>
              </a:rPr>
              <a:t>01-November-12</a:t>
            </a:r>
            <a:endParaRPr lang="en-GB">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WORLD CLASS – through people, technology and dedication</a:t>
            </a:r>
            <a:endParaRPr lang="en-GB">
              <a:solidFill>
                <a:prstClr val="black">
                  <a:tint val="75000"/>
                </a:prstClr>
              </a:solidFill>
            </a:endParaRPr>
          </a:p>
        </p:txBody>
      </p:sp>
      <p:sp>
        <p:nvSpPr>
          <p:cNvPr id="5" name="Slide Number Placeholder 4"/>
          <p:cNvSpPr>
            <a:spLocks noGrp="1"/>
          </p:cNvSpPr>
          <p:nvPr>
            <p:ph type="sldNum" sz="quarter" idx="12"/>
          </p:nvPr>
        </p:nvSpPr>
        <p:spPr/>
        <p:txBody>
          <a:bodyPr/>
          <a:lstStyle/>
          <a:p>
            <a:pPr algn="l"/>
            <a:r>
              <a:rPr lang="en-GB" smtClean="0">
                <a:solidFill>
                  <a:prstClr val="black">
                    <a:tint val="75000"/>
                  </a:prstClr>
                </a:solidFill>
              </a:rPr>
              <a:t>Page </a:t>
            </a:r>
            <a:fld id="{024B331B-EC80-4993-B848-09EE40C61000}" type="slidenum">
              <a:rPr lang="en-GB" smtClean="0">
                <a:solidFill>
                  <a:prstClr val="black">
                    <a:tint val="75000"/>
                  </a:prstClr>
                </a:solidFill>
              </a:rPr>
              <a:pPr algn="l"/>
              <a:t>2</a:t>
            </a:fld>
            <a:endParaRPr lang="en-GB" dirty="0">
              <a:solidFill>
                <a:prstClr val="black">
                  <a:tint val="75000"/>
                </a:prstClr>
              </a:solidFill>
            </a:endParaRPr>
          </a:p>
        </p:txBody>
      </p:sp>
      <p:sp>
        <p:nvSpPr>
          <p:cNvPr id="6" name="Text Placeholder 5"/>
          <p:cNvSpPr>
            <a:spLocks noGrp="1"/>
          </p:cNvSpPr>
          <p:nvPr>
            <p:ph type="body" sz="quarter" idx="22"/>
          </p:nvPr>
        </p:nvSpPr>
        <p:spPr/>
        <p:txBody>
          <a:bodyPr/>
          <a:lstStyle/>
          <a:p>
            <a:endParaRPr lang="en-GB"/>
          </a:p>
        </p:txBody>
      </p:sp>
      <p:sp>
        <p:nvSpPr>
          <p:cNvPr id="8" name="TextBox 7"/>
          <p:cNvSpPr txBox="1"/>
          <p:nvPr/>
        </p:nvSpPr>
        <p:spPr>
          <a:xfrm>
            <a:off x="560512" y="1196752"/>
            <a:ext cx="8928991" cy="5355312"/>
          </a:xfrm>
          <a:prstGeom prst="rect">
            <a:avLst/>
          </a:prstGeom>
          <a:noFill/>
        </p:spPr>
        <p:txBody>
          <a:bodyPr wrap="square" rtlCol="0">
            <a:spAutoFit/>
          </a:bodyPr>
          <a:lstStyle/>
          <a:p>
            <a:pPr algn="l"/>
            <a:r>
              <a:rPr lang="nb-NO" sz="1800" b="1" dirty="0" smtClean="0"/>
              <a:t>Kongsberg attendents :</a:t>
            </a:r>
          </a:p>
          <a:p>
            <a:pPr algn="l"/>
            <a:endParaRPr lang="nb-NO" sz="1800" dirty="0" smtClean="0"/>
          </a:p>
          <a:p>
            <a:pPr algn="l"/>
            <a:endParaRPr lang="nb-NO" sz="1800" dirty="0"/>
          </a:p>
          <a:p>
            <a:pPr algn="l"/>
            <a:r>
              <a:rPr lang="nb-NO" sz="1800" dirty="0" smtClean="0"/>
              <a:t>Mr. Stein Dahle, </a:t>
            </a:r>
          </a:p>
          <a:p>
            <a:pPr algn="l"/>
            <a:r>
              <a:rPr lang="nb-NO" sz="1800" dirty="0" smtClean="0"/>
              <a:t>Snr. Project Manager and in lead of UASC </a:t>
            </a:r>
            <a:r>
              <a:rPr lang="nb-NO" sz="1800" dirty="0"/>
              <a:t>N</a:t>
            </a:r>
            <a:r>
              <a:rPr lang="nb-NO" sz="1800" dirty="0" smtClean="0"/>
              <a:t>ewbuildings Project HHI</a:t>
            </a:r>
          </a:p>
          <a:p>
            <a:pPr algn="l"/>
            <a:endParaRPr lang="nb-NO" sz="1800" dirty="0"/>
          </a:p>
          <a:p>
            <a:pPr algn="l"/>
            <a:r>
              <a:rPr lang="nb-NO" sz="1800" dirty="0" smtClean="0"/>
              <a:t>Mr</a:t>
            </a:r>
            <a:r>
              <a:rPr lang="nb-NO" sz="1800" dirty="0"/>
              <a:t>. Leif Kristian Weum</a:t>
            </a:r>
          </a:p>
          <a:p>
            <a:pPr algn="l"/>
            <a:r>
              <a:rPr lang="nb-NO" sz="1800" dirty="0"/>
              <a:t>Vice </a:t>
            </a:r>
            <a:r>
              <a:rPr lang="nb-NO" sz="1800" dirty="0" smtClean="0"/>
              <a:t>President, </a:t>
            </a:r>
            <a:r>
              <a:rPr lang="nb-NO" sz="1800" dirty="0"/>
              <a:t>Sales Merchant Marine</a:t>
            </a:r>
          </a:p>
          <a:p>
            <a:pPr algn="l"/>
            <a:endParaRPr lang="nb-NO" sz="1800" dirty="0" smtClean="0"/>
          </a:p>
          <a:p>
            <a:pPr algn="l"/>
            <a:r>
              <a:rPr lang="nb-NO" sz="1800" dirty="0" smtClean="0"/>
              <a:t>Mr. David Wilson,</a:t>
            </a:r>
          </a:p>
          <a:p>
            <a:pPr algn="l"/>
            <a:r>
              <a:rPr lang="nb-NO" sz="1800" dirty="0" smtClean="0"/>
              <a:t>Managing Director, Kongsberg Maritime Dubai</a:t>
            </a:r>
          </a:p>
          <a:p>
            <a:pPr algn="l"/>
            <a:endParaRPr lang="nb-NO" sz="1800" dirty="0"/>
          </a:p>
          <a:p>
            <a:pPr algn="l"/>
            <a:r>
              <a:rPr lang="nb-NO" sz="1800" dirty="0"/>
              <a:t>Mr. Edmond </a:t>
            </a:r>
            <a:r>
              <a:rPr lang="nb-NO" sz="1800" dirty="0" err="1"/>
              <a:t>D’Souza</a:t>
            </a:r>
            <a:endParaRPr lang="nb-NO" sz="1800" dirty="0"/>
          </a:p>
          <a:p>
            <a:pPr algn="l"/>
            <a:r>
              <a:rPr lang="nb-NO" sz="1800" dirty="0" smtClean="0"/>
              <a:t>Service Manager </a:t>
            </a:r>
            <a:r>
              <a:rPr lang="nb-NO" sz="1800" dirty="0"/>
              <a:t>Automation, Kongsberg Maritime Dubai</a:t>
            </a:r>
          </a:p>
          <a:p>
            <a:pPr algn="l"/>
            <a:r>
              <a:rPr lang="nb-NO" sz="1800" dirty="0" smtClean="0"/>
              <a:t> </a:t>
            </a:r>
            <a:endParaRPr lang="nb-NO" sz="1800" dirty="0"/>
          </a:p>
          <a:p>
            <a:pPr algn="l"/>
            <a:r>
              <a:rPr lang="nb-NO" sz="1800" dirty="0" smtClean="0"/>
              <a:t>Mr. </a:t>
            </a:r>
            <a:r>
              <a:rPr lang="nb-NO" sz="1800" dirty="0" err="1" smtClean="0"/>
              <a:t>S</a:t>
            </a:r>
            <a:r>
              <a:rPr lang="nb-NO" sz="1800" dirty="0" err="1" smtClean="0"/>
              <a:t>r</a:t>
            </a:r>
            <a:r>
              <a:rPr lang="nb-NO" sz="1800" dirty="0" err="1" smtClean="0"/>
              <a:t>eenah</a:t>
            </a:r>
            <a:r>
              <a:rPr lang="nb-NO" sz="1800" dirty="0" smtClean="0"/>
              <a:t> Nair</a:t>
            </a:r>
          </a:p>
          <a:p>
            <a:pPr algn="l"/>
            <a:r>
              <a:rPr lang="nb-NO" sz="1800" dirty="0" smtClean="0"/>
              <a:t>Service </a:t>
            </a:r>
            <a:r>
              <a:rPr lang="nb-NO" sz="1800" dirty="0"/>
              <a:t>Manager </a:t>
            </a:r>
            <a:r>
              <a:rPr lang="nb-NO" sz="1800" dirty="0" smtClean="0"/>
              <a:t>Navigation, Kongsberg </a:t>
            </a:r>
            <a:r>
              <a:rPr lang="nb-NO" sz="1800" dirty="0"/>
              <a:t>Maritime Dubai</a:t>
            </a:r>
          </a:p>
          <a:p>
            <a:pPr algn="l"/>
            <a:r>
              <a:rPr lang="nb-NO" sz="1800" dirty="0" smtClean="0"/>
              <a:t>, </a:t>
            </a:r>
            <a:endParaRPr lang="nb-NO" sz="1800" dirty="0"/>
          </a:p>
          <a:p>
            <a:pPr algn="l"/>
            <a:endParaRPr lang="en-GB" sz="1800" dirty="0"/>
          </a:p>
        </p:txBody>
      </p:sp>
    </p:spTree>
    <p:extLst>
      <p:ext uri="{BB962C8B-B14F-4D97-AF65-F5344CB8AC3E}">
        <p14:creationId xmlns:p14="http://schemas.microsoft.com/office/powerpoint/2010/main" val="151353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smtClean="0"/>
              <a:t>Kongsberg Maritime                               </a:t>
            </a:r>
            <a:br>
              <a:rPr lang="en-GB" altLang="en-US" dirty="0" smtClean="0"/>
            </a:br>
            <a:r>
              <a:rPr lang="en-GB" altLang="en-US" sz="1800" dirty="0"/>
              <a:t/>
            </a:r>
            <a:br>
              <a:rPr lang="en-GB" altLang="en-US" sz="1800" dirty="0"/>
            </a:br>
            <a:r>
              <a:rPr lang="en-GB" altLang="en-US" sz="1800" dirty="0" smtClean="0"/>
              <a:t/>
            </a:r>
            <a:br>
              <a:rPr lang="en-GB" altLang="en-US" sz="1800" dirty="0" smtClean="0"/>
            </a:br>
            <a:r>
              <a:rPr lang="en-GB" altLang="en-US" sz="1800" dirty="0" smtClean="0"/>
              <a:t>Energy </a:t>
            </a:r>
            <a:r>
              <a:rPr lang="en-GB" altLang="en-US" sz="1800" dirty="0"/>
              <a:t>Management with Marorka</a:t>
            </a:r>
            <a:r>
              <a:rPr lang="en-GB" altLang="en-US" dirty="0"/>
              <a:t/>
            </a:r>
            <a:br>
              <a:rPr lang="en-GB" altLang="en-US" dirty="0"/>
            </a:br>
            <a:endParaRPr lang="en-GB" dirty="0"/>
          </a:p>
        </p:txBody>
      </p:sp>
      <p:sp>
        <p:nvSpPr>
          <p:cNvPr id="4" name="Footer Placeholder 3"/>
          <p:cNvSpPr>
            <a:spLocks noGrp="1"/>
          </p:cNvSpPr>
          <p:nvPr>
            <p:ph type="ftr" sz="quarter" idx="10"/>
          </p:nvPr>
        </p:nvSpPr>
        <p:spPr/>
        <p:txBody>
          <a:bodyPr/>
          <a:lstStyle/>
          <a:p>
            <a:pPr>
              <a:defRPr/>
            </a:pPr>
            <a:r>
              <a:rPr lang="en-GB" smtClean="0">
                <a:solidFill>
                  <a:prstClr val="black">
                    <a:tint val="75000"/>
                  </a:prstClr>
                </a:solidFill>
              </a:rPr>
              <a:t>WORLD CLASS – through people, technology and dedication</a:t>
            </a:r>
            <a:endParaRPr lang="en-GB">
              <a:solidFill>
                <a:prstClr val="black">
                  <a:tint val="75000"/>
                </a:prstClr>
              </a:solidFill>
            </a:endParaRPr>
          </a:p>
        </p:txBody>
      </p:sp>
      <p:sp>
        <p:nvSpPr>
          <p:cNvPr id="5" name="Slide Number Placeholder 4"/>
          <p:cNvSpPr>
            <a:spLocks noGrp="1"/>
          </p:cNvSpPr>
          <p:nvPr>
            <p:ph type="sldNum" sz="quarter" idx="11"/>
          </p:nvPr>
        </p:nvSpPr>
        <p:spPr/>
        <p:txBody>
          <a:bodyPr/>
          <a:lstStyle/>
          <a:p>
            <a:pPr>
              <a:defRPr/>
            </a:pPr>
            <a:r>
              <a:rPr lang="en-GB" smtClean="0">
                <a:solidFill>
                  <a:prstClr val="black">
                    <a:tint val="75000"/>
                  </a:prstClr>
                </a:solidFill>
              </a:rPr>
              <a:t>/ </a:t>
            </a:r>
            <a:fld id="{07B6B70B-AB89-4B84-8955-0A93A565AE5B}" type="slidenum">
              <a:rPr lang="en-GB" smtClean="0">
                <a:solidFill>
                  <a:prstClr val="black">
                    <a:tint val="75000"/>
                  </a:prstClr>
                </a:solidFill>
              </a:rPr>
              <a:pPr>
                <a:defRPr/>
              </a:pPr>
              <a:t>20</a:t>
            </a:fld>
            <a:r>
              <a:rPr lang="en-GB" smtClean="0">
                <a:solidFill>
                  <a:prstClr val="black">
                    <a:tint val="75000"/>
                  </a:prstClr>
                </a:solidFill>
              </a:rPr>
              <a:t> /</a:t>
            </a:r>
            <a:endParaRPr lang="en-GB">
              <a:solidFill>
                <a:prstClr val="black">
                  <a:tint val="75000"/>
                </a:prstClr>
              </a:solidFill>
            </a:endParaRPr>
          </a:p>
        </p:txBody>
      </p:sp>
      <p:sp>
        <p:nvSpPr>
          <p:cNvPr id="6" name="Date Placeholder 5"/>
          <p:cNvSpPr>
            <a:spLocks noGrp="1"/>
          </p:cNvSpPr>
          <p:nvPr>
            <p:ph type="dt" sz="half" idx="12"/>
          </p:nvPr>
        </p:nvSpPr>
        <p:spPr/>
        <p:txBody>
          <a:bodyPr/>
          <a:lstStyle/>
          <a:p>
            <a:pPr>
              <a:defRPr/>
            </a:pPr>
            <a:fld id="{596BB6E3-04EB-4EE4-BC54-F76E62CA6DEC}" type="datetime5">
              <a:rPr lang="en-GB" smtClean="0">
                <a:solidFill>
                  <a:prstClr val="black">
                    <a:tint val="75000"/>
                  </a:prstClr>
                </a:solidFill>
              </a:rPr>
              <a:pPr>
                <a:defRPr/>
              </a:pPr>
              <a:t>28-Oct-14</a:t>
            </a:fld>
            <a:endParaRPr lang="en-GB">
              <a:solidFill>
                <a:prstClr val="black">
                  <a:tint val="75000"/>
                </a:prstClr>
              </a:solidFill>
            </a:endParaRPr>
          </a:p>
        </p:txBody>
      </p:sp>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0512" y="1988840"/>
            <a:ext cx="5200650" cy="416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6105128" y="1988840"/>
            <a:ext cx="3240360" cy="1815882"/>
          </a:xfrm>
          <a:prstGeom prst="rect">
            <a:avLst/>
          </a:prstGeom>
        </p:spPr>
        <p:txBody>
          <a:bodyPr wrap="square">
            <a:spAutoFit/>
          </a:bodyPr>
          <a:lstStyle/>
          <a:p>
            <a:pPr algn="l"/>
            <a:r>
              <a:rPr lang="en-US" sz="1400" b="1" dirty="0">
                <a:latin typeface="Verdana" panose="020B0604030504040204" pitchFamily="34" charset="0"/>
                <a:ea typeface="Verdana" panose="020B0604030504040204" pitchFamily="34" charset="0"/>
                <a:cs typeface="Verdana" panose="020B0604030504040204" pitchFamily="34" charset="0"/>
              </a:rPr>
              <a:t>The Voyages module </a:t>
            </a:r>
            <a:r>
              <a:rPr lang="en-US" sz="1400" dirty="0">
                <a:latin typeface="Verdana" panose="020B0604030504040204" pitchFamily="34" charset="0"/>
                <a:ea typeface="Verdana" panose="020B0604030504040204" pitchFamily="34" charset="0"/>
                <a:cs typeface="Verdana" panose="020B0604030504040204" pitchFamily="34" charset="0"/>
              </a:rPr>
              <a:t>assists in effective voyage planning. </a:t>
            </a:r>
            <a:endParaRPr lang="en-US" sz="1400" dirty="0" smtClean="0">
              <a:latin typeface="Verdana" panose="020B0604030504040204" pitchFamily="34" charset="0"/>
              <a:ea typeface="Verdana" panose="020B0604030504040204" pitchFamily="34" charset="0"/>
              <a:cs typeface="Verdana" panose="020B0604030504040204" pitchFamily="34" charset="0"/>
            </a:endParaRPr>
          </a:p>
          <a:p>
            <a:pPr algn="l"/>
            <a:endParaRPr lang="en-US" sz="1400" dirty="0" smtClean="0">
              <a:latin typeface="Verdana" panose="020B0604030504040204" pitchFamily="34" charset="0"/>
              <a:ea typeface="Verdana" panose="020B0604030504040204" pitchFamily="34" charset="0"/>
              <a:cs typeface="Verdana" panose="020B0604030504040204" pitchFamily="34" charset="0"/>
            </a:endParaRPr>
          </a:p>
          <a:p>
            <a:pPr algn="l"/>
            <a:r>
              <a:rPr lang="en-US" sz="1400" dirty="0" smtClean="0">
                <a:latin typeface="Verdana" panose="020B0604030504040204" pitchFamily="34" charset="0"/>
                <a:ea typeface="Verdana" panose="020B0604030504040204" pitchFamily="34" charset="0"/>
                <a:cs typeface="Verdana" panose="020B0604030504040204" pitchFamily="34" charset="0"/>
              </a:rPr>
              <a:t>Using </a:t>
            </a:r>
            <a:r>
              <a:rPr lang="en-US" sz="1400" dirty="0">
                <a:latin typeface="Verdana" panose="020B0604030504040204" pitchFamily="34" charset="0"/>
                <a:ea typeface="Verdana" panose="020B0604030504040204" pitchFamily="34" charset="0"/>
                <a:cs typeface="Verdana" panose="020B0604030504040204" pitchFamily="34" charset="0"/>
              </a:rPr>
              <a:t>a simulation model, it identifies the speed profile </a:t>
            </a:r>
            <a:r>
              <a:rPr lang="en-US" sz="1400" dirty="0" smtClean="0">
                <a:latin typeface="Verdana" panose="020B0604030504040204" pitchFamily="34" charset="0"/>
                <a:ea typeface="Verdana" panose="020B0604030504040204" pitchFamily="34" charset="0"/>
                <a:cs typeface="Verdana" panose="020B0604030504040204" pitchFamily="34" charset="0"/>
              </a:rPr>
              <a:t>that </a:t>
            </a:r>
            <a:r>
              <a:rPr lang="en-US" sz="1400" dirty="0">
                <a:latin typeface="Verdana" panose="020B0604030504040204" pitchFamily="34" charset="0"/>
                <a:ea typeface="Verdana" panose="020B0604030504040204" pitchFamily="34" charset="0"/>
                <a:cs typeface="Verdana" panose="020B0604030504040204" pitchFamily="34" charset="0"/>
              </a:rPr>
              <a:t>results in minimized voyage costs for a given route, ETD and ETA. </a:t>
            </a:r>
            <a:r>
              <a:rPr lang="en-US" dirty="0"/>
              <a:t>	</a:t>
            </a:r>
          </a:p>
        </p:txBody>
      </p:sp>
    </p:spTree>
    <p:extLst>
      <p:ext uri="{BB962C8B-B14F-4D97-AF65-F5344CB8AC3E}">
        <p14:creationId xmlns:p14="http://schemas.microsoft.com/office/powerpoint/2010/main" val="115031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en-US" dirty="0" smtClean="0"/>
              <a:t>Kongsberg Maritime</a:t>
            </a:r>
            <a:br>
              <a:rPr lang="en-GB" altLang="en-US" dirty="0" smtClean="0"/>
            </a:br>
            <a:r>
              <a:rPr lang="en-GB" altLang="en-US" dirty="0"/>
              <a:t/>
            </a:r>
            <a:br>
              <a:rPr lang="en-GB" altLang="en-US" dirty="0"/>
            </a:br>
            <a:r>
              <a:rPr lang="en-GB" altLang="en-US" sz="1800" dirty="0" smtClean="0"/>
              <a:t>Energy </a:t>
            </a:r>
            <a:r>
              <a:rPr lang="en-GB" altLang="en-US" sz="1800" dirty="0"/>
              <a:t>Management with Marorka</a:t>
            </a:r>
            <a:r>
              <a:rPr lang="en-GB" altLang="en-US" dirty="0"/>
              <a:t/>
            </a:r>
            <a:br>
              <a:rPr lang="en-GB" altLang="en-US" dirty="0"/>
            </a:br>
            <a:endParaRPr lang="en-GB" dirty="0"/>
          </a:p>
        </p:txBody>
      </p:sp>
      <p:sp>
        <p:nvSpPr>
          <p:cNvPr id="4" name="Footer Placeholder 3"/>
          <p:cNvSpPr>
            <a:spLocks noGrp="1"/>
          </p:cNvSpPr>
          <p:nvPr>
            <p:ph type="ftr" sz="quarter" idx="10"/>
          </p:nvPr>
        </p:nvSpPr>
        <p:spPr/>
        <p:txBody>
          <a:bodyPr/>
          <a:lstStyle/>
          <a:p>
            <a:pPr>
              <a:defRPr/>
            </a:pPr>
            <a:r>
              <a:rPr lang="en-GB" smtClean="0">
                <a:solidFill>
                  <a:prstClr val="black">
                    <a:tint val="75000"/>
                  </a:prstClr>
                </a:solidFill>
              </a:rPr>
              <a:t>WORLD CLASS – through people, technology and dedication</a:t>
            </a:r>
            <a:endParaRPr lang="en-GB">
              <a:solidFill>
                <a:prstClr val="black">
                  <a:tint val="75000"/>
                </a:prstClr>
              </a:solidFill>
            </a:endParaRPr>
          </a:p>
        </p:txBody>
      </p:sp>
      <p:sp>
        <p:nvSpPr>
          <p:cNvPr id="5" name="Slide Number Placeholder 4"/>
          <p:cNvSpPr>
            <a:spLocks noGrp="1"/>
          </p:cNvSpPr>
          <p:nvPr>
            <p:ph type="sldNum" sz="quarter" idx="11"/>
          </p:nvPr>
        </p:nvSpPr>
        <p:spPr/>
        <p:txBody>
          <a:bodyPr/>
          <a:lstStyle/>
          <a:p>
            <a:pPr>
              <a:defRPr/>
            </a:pPr>
            <a:r>
              <a:rPr lang="en-GB" smtClean="0">
                <a:solidFill>
                  <a:prstClr val="black">
                    <a:tint val="75000"/>
                  </a:prstClr>
                </a:solidFill>
              </a:rPr>
              <a:t>/ </a:t>
            </a:r>
            <a:fld id="{07B6B70B-AB89-4B84-8955-0A93A565AE5B}" type="slidenum">
              <a:rPr lang="en-GB" smtClean="0">
                <a:solidFill>
                  <a:prstClr val="black">
                    <a:tint val="75000"/>
                  </a:prstClr>
                </a:solidFill>
              </a:rPr>
              <a:pPr>
                <a:defRPr/>
              </a:pPr>
              <a:t>21</a:t>
            </a:fld>
            <a:r>
              <a:rPr lang="en-GB" smtClean="0">
                <a:solidFill>
                  <a:prstClr val="black">
                    <a:tint val="75000"/>
                  </a:prstClr>
                </a:solidFill>
              </a:rPr>
              <a:t> /</a:t>
            </a:r>
            <a:endParaRPr lang="en-GB">
              <a:solidFill>
                <a:prstClr val="black">
                  <a:tint val="75000"/>
                </a:prstClr>
              </a:solidFill>
            </a:endParaRPr>
          </a:p>
        </p:txBody>
      </p:sp>
      <p:sp>
        <p:nvSpPr>
          <p:cNvPr id="6" name="Date Placeholder 5"/>
          <p:cNvSpPr>
            <a:spLocks noGrp="1"/>
          </p:cNvSpPr>
          <p:nvPr>
            <p:ph type="dt" sz="half" idx="12"/>
          </p:nvPr>
        </p:nvSpPr>
        <p:spPr/>
        <p:txBody>
          <a:bodyPr/>
          <a:lstStyle/>
          <a:p>
            <a:pPr>
              <a:defRPr/>
            </a:pPr>
            <a:fld id="{596BB6E3-04EB-4EE4-BC54-F76E62CA6DEC}" type="datetime5">
              <a:rPr lang="en-GB" smtClean="0">
                <a:solidFill>
                  <a:prstClr val="black">
                    <a:tint val="75000"/>
                  </a:prstClr>
                </a:solidFill>
              </a:rPr>
              <a:pPr>
                <a:defRPr/>
              </a:pPr>
              <a:t>28-Oct-14</a:t>
            </a:fld>
            <a:endParaRPr lang="en-GB">
              <a:solidFill>
                <a:prstClr val="black">
                  <a:tint val="75000"/>
                </a:prstClr>
              </a:solidFill>
            </a:endParaRPr>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0512" y="2132856"/>
            <a:ext cx="5124450" cy="410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6033120" y="2132857"/>
            <a:ext cx="3312368" cy="2431435"/>
          </a:xfrm>
          <a:prstGeom prst="rect">
            <a:avLst/>
          </a:prstGeom>
        </p:spPr>
        <p:txBody>
          <a:bodyPr wrap="square">
            <a:spAutoFit/>
          </a:bodyPr>
          <a:lstStyle/>
          <a:p>
            <a:pPr algn="l"/>
            <a:r>
              <a:rPr lang="en-US" sz="1400" b="1" dirty="0">
                <a:latin typeface="Verdana" panose="020B0604030504040204" pitchFamily="34" charset="0"/>
                <a:ea typeface="Verdana" panose="020B0604030504040204" pitchFamily="34" charset="0"/>
                <a:cs typeface="Verdana" panose="020B0604030504040204" pitchFamily="34" charset="0"/>
              </a:rPr>
              <a:t>The History module </a:t>
            </a:r>
            <a:r>
              <a:rPr lang="en-US" sz="1400" dirty="0">
                <a:latin typeface="Verdana" panose="020B0604030504040204" pitchFamily="34" charset="0"/>
                <a:ea typeface="Verdana" panose="020B0604030504040204" pitchFamily="34" charset="0"/>
                <a:cs typeface="Verdana" panose="020B0604030504040204" pitchFamily="34" charset="0"/>
              </a:rPr>
              <a:t>is designed to visualize how the numerous </a:t>
            </a:r>
            <a:r>
              <a:rPr lang="en-US" sz="1400" dirty="0" smtClean="0">
                <a:latin typeface="Verdana" panose="020B0604030504040204" pitchFamily="34" charset="0"/>
                <a:ea typeface="Verdana" panose="020B0604030504040204" pitchFamily="34" charset="0"/>
                <a:cs typeface="Verdana" panose="020B0604030504040204" pitchFamily="34" charset="0"/>
              </a:rPr>
              <a:t>ship </a:t>
            </a:r>
            <a:r>
              <a:rPr lang="en-US" sz="1400" dirty="0">
                <a:latin typeface="Verdana" panose="020B0604030504040204" pitchFamily="34" charset="0"/>
                <a:ea typeface="Verdana" panose="020B0604030504040204" pitchFamily="34" charset="0"/>
                <a:cs typeface="Verdana" panose="020B0604030504040204" pitchFamily="34" charset="0"/>
              </a:rPr>
              <a:t>operational parameters affect fuel efficiency. </a:t>
            </a:r>
            <a:endParaRPr lang="en-US" sz="1400" dirty="0" smtClean="0">
              <a:latin typeface="Verdana" panose="020B0604030504040204" pitchFamily="34" charset="0"/>
              <a:ea typeface="Verdana" panose="020B0604030504040204" pitchFamily="34" charset="0"/>
              <a:cs typeface="Verdana" panose="020B0604030504040204" pitchFamily="34" charset="0"/>
            </a:endParaRPr>
          </a:p>
          <a:p>
            <a:pPr algn="l"/>
            <a:endParaRPr lang="en-US" sz="1400" dirty="0" smtClean="0">
              <a:latin typeface="Verdana" panose="020B0604030504040204" pitchFamily="34" charset="0"/>
              <a:ea typeface="Verdana" panose="020B0604030504040204" pitchFamily="34" charset="0"/>
              <a:cs typeface="Verdana" panose="020B0604030504040204" pitchFamily="34" charset="0"/>
            </a:endParaRPr>
          </a:p>
          <a:p>
            <a:pPr algn="l"/>
            <a:r>
              <a:rPr lang="en-US" sz="1400" dirty="0" smtClean="0">
                <a:latin typeface="Verdana" panose="020B0604030504040204" pitchFamily="34" charset="0"/>
                <a:ea typeface="Verdana" panose="020B0604030504040204" pitchFamily="34" charset="0"/>
                <a:cs typeface="Verdana" panose="020B0604030504040204" pitchFamily="34" charset="0"/>
              </a:rPr>
              <a:t>Graphical </a:t>
            </a:r>
            <a:r>
              <a:rPr lang="en-US" sz="1400" dirty="0">
                <a:latin typeface="Verdana" panose="020B0604030504040204" pitchFamily="34" charset="0"/>
                <a:ea typeface="Verdana" panose="020B0604030504040204" pitchFamily="34" charset="0"/>
                <a:cs typeface="Verdana" panose="020B0604030504040204" pitchFamily="34" charset="0"/>
              </a:rPr>
              <a:t>trending of operational values over a period of time is displayed, thus helping the crew locate focus areas for improving energy efficiency and fuel </a:t>
            </a:r>
            <a:r>
              <a:rPr lang="en-US" sz="1400" dirty="0" smtClean="0">
                <a:latin typeface="Verdana" panose="020B0604030504040204" pitchFamily="34" charset="0"/>
                <a:ea typeface="Verdana" panose="020B0604030504040204" pitchFamily="34" charset="0"/>
                <a:cs typeface="Verdana" panose="020B0604030504040204" pitchFamily="34" charset="0"/>
              </a:rPr>
              <a:t>savings</a:t>
            </a:r>
            <a:r>
              <a:rPr lang="en-US" sz="1400" dirty="0">
                <a:latin typeface="Verdana" panose="020B0604030504040204" pitchFamily="34" charset="0"/>
                <a:ea typeface="Verdana" panose="020B0604030504040204" pitchFamily="34" charset="0"/>
                <a:cs typeface="Verdana" panose="020B0604030504040204" pitchFamily="34" charset="0"/>
              </a:rPr>
              <a:t>. </a:t>
            </a:r>
            <a:r>
              <a:rPr lang="en-US" dirty="0"/>
              <a:t>	</a:t>
            </a:r>
          </a:p>
        </p:txBody>
      </p:sp>
    </p:spTree>
    <p:extLst>
      <p:ext uri="{BB962C8B-B14F-4D97-AF65-F5344CB8AC3E}">
        <p14:creationId xmlns:p14="http://schemas.microsoft.com/office/powerpoint/2010/main" val="171833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p>
            <a:pPr>
              <a:defRPr/>
            </a:pPr>
            <a:r>
              <a:rPr lang="en-US">
                <a:solidFill>
                  <a:prstClr val="black">
                    <a:tint val="75000"/>
                  </a:prstClr>
                </a:solidFill>
              </a:rPr>
              <a:t>/ </a:t>
            </a:r>
            <a:fld id="{869B57EE-D3E5-4538-8574-7DA162B51BB4}" type="slidenum">
              <a:rPr lang="en-US">
                <a:solidFill>
                  <a:prstClr val="black">
                    <a:tint val="75000"/>
                  </a:prstClr>
                </a:solidFill>
              </a:rPr>
              <a:pPr>
                <a:defRPr/>
              </a:pPr>
              <a:t>22</a:t>
            </a:fld>
            <a:r>
              <a:rPr lang="en-US">
                <a:solidFill>
                  <a:prstClr val="black">
                    <a:tint val="75000"/>
                  </a:prstClr>
                </a:solidFill>
              </a:rPr>
              <a:t> /</a:t>
            </a:r>
          </a:p>
        </p:txBody>
      </p:sp>
      <p:sp>
        <p:nvSpPr>
          <p:cNvPr id="6" name="Date Placeholder 6"/>
          <p:cNvSpPr>
            <a:spLocks noGrp="1"/>
          </p:cNvSpPr>
          <p:nvPr>
            <p:ph type="dt" sz="quarter" idx="12"/>
          </p:nvPr>
        </p:nvSpPr>
        <p:spPr/>
        <p:txBody>
          <a:bodyPr/>
          <a:lstStyle/>
          <a:p>
            <a:pPr>
              <a:defRPr/>
            </a:pPr>
            <a:fld id="{3607729D-5442-4FF0-8E05-880BE610768A}" type="datetime5">
              <a:rPr lang="en-GB">
                <a:solidFill>
                  <a:prstClr val="black">
                    <a:tint val="75000"/>
                  </a:prstClr>
                </a:solidFill>
              </a:rPr>
              <a:pPr>
                <a:defRPr/>
              </a:pPr>
              <a:t>28-Oct-14</a:t>
            </a:fld>
            <a:endParaRPr lang="en-US">
              <a:solidFill>
                <a:prstClr val="black">
                  <a:tint val="75000"/>
                </a:prstClr>
              </a:solidFill>
            </a:endParaRPr>
          </a:p>
        </p:txBody>
      </p:sp>
      <p:sp>
        <p:nvSpPr>
          <p:cNvPr id="1030" name="Rectangle 2"/>
          <p:cNvSpPr>
            <a:spLocks noChangeArrowheads="1"/>
          </p:cNvSpPr>
          <p:nvPr/>
        </p:nvSpPr>
        <p:spPr bwMode="auto">
          <a:xfrm>
            <a:off x="1" y="-184666"/>
            <a:ext cx="184731" cy="369332"/>
          </a:xfrm>
          <a:prstGeom prst="rect">
            <a:avLst/>
          </a:prstGeom>
          <a:noFill/>
          <a:ln w="9525">
            <a:noFill/>
            <a:miter lim="800000"/>
            <a:headEnd/>
            <a:tailEnd/>
          </a:ln>
        </p:spPr>
        <p:txBody>
          <a:bodyPr wrap="none" anchor="ctr">
            <a:spAutoFit/>
          </a:bodyPr>
          <a:lstStyle/>
          <a:p>
            <a:pPr algn="l" defTabSz="914249" fontAlgn="auto">
              <a:spcBef>
                <a:spcPts val="0"/>
              </a:spcBef>
              <a:spcAft>
                <a:spcPts val="0"/>
              </a:spcAft>
            </a:pPr>
            <a:endParaRPr lang="nb-NO" sz="1800">
              <a:solidFill>
                <a:prstClr val="black"/>
              </a:solidFill>
              <a:latin typeface="Arial"/>
            </a:endParaRPr>
          </a:p>
        </p:txBody>
      </p:sp>
      <p:sp>
        <p:nvSpPr>
          <p:cNvPr id="1031" name="Rectangle 36"/>
          <p:cNvSpPr>
            <a:spLocks noChangeArrowheads="1"/>
          </p:cNvSpPr>
          <p:nvPr/>
        </p:nvSpPr>
        <p:spPr bwMode="auto">
          <a:xfrm>
            <a:off x="1" y="-184666"/>
            <a:ext cx="184731" cy="369332"/>
          </a:xfrm>
          <a:prstGeom prst="rect">
            <a:avLst/>
          </a:prstGeom>
          <a:noFill/>
          <a:ln w="9525">
            <a:noFill/>
            <a:miter lim="800000"/>
            <a:headEnd/>
            <a:tailEnd/>
          </a:ln>
        </p:spPr>
        <p:txBody>
          <a:bodyPr wrap="none" anchor="ctr">
            <a:spAutoFit/>
          </a:bodyPr>
          <a:lstStyle/>
          <a:p>
            <a:pPr algn="l" defTabSz="914249" fontAlgn="auto">
              <a:spcBef>
                <a:spcPts val="0"/>
              </a:spcBef>
              <a:spcAft>
                <a:spcPts val="0"/>
              </a:spcAft>
            </a:pPr>
            <a:endParaRPr lang="nb-NO" sz="1800">
              <a:solidFill>
                <a:prstClr val="black"/>
              </a:solidFill>
              <a:latin typeface="Arial"/>
            </a:endParaRPr>
          </a:p>
        </p:txBody>
      </p:sp>
      <p:sp>
        <p:nvSpPr>
          <p:cNvPr id="1032" name="Rectangle 39"/>
          <p:cNvSpPr>
            <a:spLocks noChangeArrowheads="1"/>
          </p:cNvSpPr>
          <p:nvPr/>
        </p:nvSpPr>
        <p:spPr bwMode="auto">
          <a:xfrm>
            <a:off x="1" y="-184666"/>
            <a:ext cx="184731" cy="369332"/>
          </a:xfrm>
          <a:prstGeom prst="rect">
            <a:avLst/>
          </a:prstGeom>
          <a:noFill/>
          <a:ln w="9525">
            <a:noFill/>
            <a:miter lim="800000"/>
            <a:headEnd/>
            <a:tailEnd/>
          </a:ln>
        </p:spPr>
        <p:txBody>
          <a:bodyPr wrap="none" anchor="ctr">
            <a:spAutoFit/>
          </a:bodyPr>
          <a:lstStyle/>
          <a:p>
            <a:pPr algn="l" defTabSz="914249" fontAlgn="auto">
              <a:spcBef>
                <a:spcPts val="0"/>
              </a:spcBef>
              <a:spcAft>
                <a:spcPts val="0"/>
              </a:spcAft>
            </a:pPr>
            <a:endParaRPr lang="nb-NO" sz="1800">
              <a:solidFill>
                <a:prstClr val="black"/>
              </a:solidFill>
              <a:latin typeface="Arial"/>
            </a:endParaRPr>
          </a:p>
        </p:txBody>
      </p:sp>
      <p:sp>
        <p:nvSpPr>
          <p:cNvPr id="1033" name="Rectangle 41"/>
          <p:cNvSpPr>
            <a:spLocks noChangeArrowheads="1"/>
          </p:cNvSpPr>
          <p:nvPr/>
        </p:nvSpPr>
        <p:spPr bwMode="auto">
          <a:xfrm>
            <a:off x="1" y="-184666"/>
            <a:ext cx="184731" cy="369332"/>
          </a:xfrm>
          <a:prstGeom prst="rect">
            <a:avLst/>
          </a:prstGeom>
          <a:noFill/>
          <a:ln w="9525">
            <a:noFill/>
            <a:miter lim="800000"/>
            <a:headEnd/>
            <a:tailEnd/>
          </a:ln>
        </p:spPr>
        <p:txBody>
          <a:bodyPr wrap="none" anchor="ctr">
            <a:spAutoFit/>
          </a:bodyPr>
          <a:lstStyle/>
          <a:p>
            <a:pPr algn="l" defTabSz="914249" fontAlgn="auto">
              <a:spcBef>
                <a:spcPts val="0"/>
              </a:spcBef>
              <a:spcAft>
                <a:spcPts val="0"/>
              </a:spcAft>
            </a:pPr>
            <a:endParaRPr lang="nb-NO" sz="1800">
              <a:solidFill>
                <a:prstClr val="black"/>
              </a:solidFill>
              <a:latin typeface="Arial"/>
            </a:endParaRPr>
          </a:p>
        </p:txBody>
      </p:sp>
      <p:sp>
        <p:nvSpPr>
          <p:cNvPr id="1034" name="Rectangle 2"/>
          <p:cNvSpPr>
            <a:spLocks noChangeArrowheads="1"/>
          </p:cNvSpPr>
          <p:nvPr/>
        </p:nvSpPr>
        <p:spPr bwMode="auto">
          <a:xfrm>
            <a:off x="1" y="-184666"/>
            <a:ext cx="184731" cy="369332"/>
          </a:xfrm>
          <a:prstGeom prst="rect">
            <a:avLst/>
          </a:prstGeom>
          <a:noFill/>
          <a:ln w="9525">
            <a:noFill/>
            <a:miter lim="800000"/>
            <a:headEnd/>
            <a:tailEnd/>
          </a:ln>
        </p:spPr>
        <p:txBody>
          <a:bodyPr wrap="none" anchor="ctr">
            <a:spAutoFit/>
          </a:bodyPr>
          <a:lstStyle/>
          <a:p>
            <a:pPr algn="l" defTabSz="914249" fontAlgn="auto">
              <a:spcBef>
                <a:spcPts val="0"/>
              </a:spcBef>
              <a:spcAft>
                <a:spcPts val="0"/>
              </a:spcAft>
            </a:pPr>
            <a:endParaRPr lang="en-US" sz="1800">
              <a:solidFill>
                <a:prstClr val="black"/>
              </a:solidFill>
              <a:latin typeface="Arial"/>
            </a:endParaRP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2520" y="1556792"/>
            <a:ext cx="8424936" cy="4824536"/>
          </a:xfrm>
          <a:prstGeom prst="rect">
            <a:avLst/>
          </a:prstGeom>
          <a:noFill/>
          <a:extLst>
            <a:ext uri="{909E8E84-426E-40DD-AFC4-6F175D3DCCD1}">
              <a14:hiddenFill xmlns:a14="http://schemas.microsoft.com/office/drawing/2010/main">
                <a:solidFill>
                  <a:srgbClr val="FFFFFF"/>
                </a:solidFill>
              </a14:hiddenFill>
            </a:ext>
          </a:extLst>
        </p:spPr>
      </p:pic>
      <p:sp>
        <p:nvSpPr>
          <p:cNvPr id="1029" name="Rectangle 2"/>
          <p:cNvSpPr>
            <a:spLocks noGrp="1" noChangeArrowheads="1"/>
          </p:cNvSpPr>
          <p:nvPr>
            <p:ph type="title"/>
          </p:nvPr>
        </p:nvSpPr>
        <p:spPr>
          <a:xfrm>
            <a:off x="488504" y="1124744"/>
            <a:ext cx="4824536" cy="936104"/>
          </a:xfrm>
          <a:solidFill>
            <a:schemeClr val="bg2">
              <a:lumMod val="20000"/>
              <a:lumOff val="80000"/>
            </a:schemeClr>
          </a:solidFill>
        </p:spPr>
        <p:txBody>
          <a:bodyPr/>
          <a:lstStyle/>
          <a:p>
            <a:r>
              <a:rPr lang="en-US" sz="1800" dirty="0" smtClean="0">
                <a:latin typeface="Verdana" panose="020B0604030504040204" pitchFamily="34" charset="0"/>
                <a:ea typeface="Verdana" panose="020B0604030504040204" pitchFamily="34" charset="0"/>
                <a:cs typeface="Verdana" panose="020B0604030504040204" pitchFamily="34" charset="0"/>
              </a:rPr>
              <a:t/>
            </a:r>
            <a:br>
              <a:rPr lang="en-US" sz="1800" dirty="0" smtClean="0">
                <a:latin typeface="Verdana" panose="020B0604030504040204" pitchFamily="34" charset="0"/>
                <a:ea typeface="Verdana" panose="020B0604030504040204" pitchFamily="34" charset="0"/>
                <a:cs typeface="Verdana" panose="020B0604030504040204" pitchFamily="34" charset="0"/>
              </a:rPr>
            </a:br>
            <a:r>
              <a:rPr lang="en-US" sz="1800" dirty="0" smtClean="0">
                <a:latin typeface="Verdana" panose="020B0604030504040204" pitchFamily="34" charset="0"/>
                <a:ea typeface="Verdana" panose="020B0604030504040204" pitchFamily="34" charset="0"/>
                <a:cs typeface="Verdana" panose="020B0604030504040204" pitchFamily="34" charset="0"/>
              </a:rPr>
              <a:t>Ship@Web </a:t>
            </a:r>
            <a:r>
              <a:rPr lang="en-US" sz="1800" dirty="0">
                <a:latin typeface="Verdana" panose="020B0604030504040204" pitchFamily="34" charset="0"/>
                <a:ea typeface="Verdana" panose="020B0604030504040204" pitchFamily="34" charset="0"/>
                <a:cs typeface="Verdana" panose="020B0604030504040204" pitchFamily="34" charset="0"/>
              </a:rPr>
              <a:t>Remote </a:t>
            </a:r>
            <a:r>
              <a:rPr lang="en-US" sz="1800" dirty="0" smtClean="0">
                <a:latin typeface="Verdana" panose="020B0604030504040204" pitchFamily="34" charset="0"/>
                <a:ea typeface="Verdana" panose="020B0604030504040204" pitchFamily="34" charset="0"/>
                <a:cs typeface="Verdana" panose="020B0604030504040204" pitchFamily="34" charset="0"/>
              </a:rPr>
              <a:t>Support </a:t>
            </a:r>
            <a:r>
              <a:rPr lang="nb-NO" sz="1800" dirty="0" smtClean="0">
                <a:latin typeface="Verdana" panose="020B0604030504040204" pitchFamily="34" charset="0"/>
                <a:ea typeface="Verdana" panose="020B0604030504040204" pitchFamily="34" charset="0"/>
                <a:cs typeface="Verdana" panose="020B0604030504040204" pitchFamily="34" charset="0"/>
              </a:rPr>
              <a:t>Topologi</a:t>
            </a:r>
            <a:endParaRPr lang="nb-NO" sz="1800" i="1" dirty="0" smtClean="0">
              <a:latin typeface="Verdana" panose="020B0604030504040204" pitchFamily="34" charset="0"/>
              <a:ea typeface="Verdana" panose="020B0604030504040204" pitchFamily="34" charset="0"/>
              <a:cs typeface="Verdana" panose="020B0604030504040204" pitchFamily="34" charset="0"/>
            </a:endParaRPr>
          </a:p>
        </p:txBody>
      </p:sp>
      <p:sp>
        <p:nvSpPr>
          <p:cNvPr id="11" name="Rectangle 5"/>
          <p:cNvSpPr txBox="1">
            <a:spLocks noChangeArrowheads="1"/>
          </p:cNvSpPr>
          <p:nvPr/>
        </p:nvSpPr>
        <p:spPr>
          <a:xfrm>
            <a:off x="581186" y="548680"/>
            <a:ext cx="8272250" cy="504056"/>
          </a:xfrm>
          <a:prstGeom prst="rect">
            <a:avLst/>
          </a:prstGeom>
        </p:spPr>
        <p:txBody>
          <a:bodyPr vert="horz" lIns="0" tIns="0" rIns="0" bIns="0" rtlCol="0" anchor="t" anchorCtr="0">
            <a:noAutofit/>
          </a:bodyPr>
          <a:lstStyle>
            <a:lvl1pPr algn="l" defTabSz="914249" rtl="0" eaLnBrk="1" latinLnBrk="0" hangingPunct="1">
              <a:spcBef>
                <a:spcPct val="0"/>
              </a:spcBef>
              <a:buNone/>
              <a:defRPr sz="2800" b="1" kern="1200">
                <a:solidFill>
                  <a:schemeClr val="tx1"/>
                </a:solidFill>
                <a:latin typeface="+mj-lt"/>
                <a:ea typeface="+mj-ea"/>
                <a:cs typeface="+mj-cs"/>
              </a:defRPr>
            </a:lvl1pPr>
          </a:lstStyle>
          <a:p>
            <a:pPr fontAlgn="auto">
              <a:spcAft>
                <a:spcPts val="0"/>
              </a:spcAft>
            </a:pPr>
            <a:r>
              <a:rPr lang="en-GB" altLang="en-US" sz="2400" dirty="0" smtClean="0"/>
              <a:t>Kongsberg Maritime</a:t>
            </a:r>
          </a:p>
        </p:txBody>
      </p:sp>
    </p:spTree>
    <p:extLst>
      <p:ext uri="{BB962C8B-B14F-4D97-AF65-F5344CB8AC3E}">
        <p14:creationId xmlns:p14="http://schemas.microsoft.com/office/powerpoint/2010/main" val="10970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84" y="980728"/>
            <a:ext cx="5948641" cy="422756"/>
          </a:xfrm>
          <a:solidFill>
            <a:schemeClr val="bg2">
              <a:lumMod val="20000"/>
              <a:lumOff val="80000"/>
            </a:schemeClr>
          </a:solidFill>
        </p:spPr>
        <p:txBody>
          <a:bodyPr/>
          <a:lstStyle/>
          <a:p>
            <a:r>
              <a:rPr lang="en-US" sz="1800" dirty="0" smtClean="0"/>
              <a:t>Ship@Web, a host for different applications such as:</a:t>
            </a:r>
            <a:endParaRPr lang="en-US" sz="1800" dirty="0"/>
          </a:p>
        </p:txBody>
      </p:sp>
      <p:sp>
        <p:nvSpPr>
          <p:cNvPr id="4" name="Text Placeholder 3"/>
          <p:cNvSpPr>
            <a:spLocks noGrp="1"/>
          </p:cNvSpPr>
          <p:nvPr>
            <p:ph type="body" sz="quarter" idx="22"/>
          </p:nvPr>
        </p:nvSpPr>
        <p:spPr/>
        <p:txBody>
          <a:bodyPr/>
          <a:lstStyle/>
          <a:p>
            <a:endParaRPr lang="en-US"/>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03966" y="1700808"/>
            <a:ext cx="4136079" cy="2412000"/>
          </a:xfrm>
          <a:prstGeom prst="rect">
            <a:avLst/>
          </a:prstGeom>
          <a:noFill/>
          <a:effectLst>
            <a:glow rad="63500">
              <a:schemeClr val="tx1">
                <a:alpha val="40000"/>
              </a:schemeClr>
            </a:glow>
          </a:effectLst>
        </p:spPr>
      </p:pic>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442610" y="2241136"/>
            <a:ext cx="4647218" cy="2412000"/>
          </a:xfrm>
          <a:prstGeom prst="rect">
            <a:avLst/>
          </a:prstGeom>
          <a:noFill/>
          <a:effectLst>
            <a:glow rad="63500">
              <a:schemeClr val="tx1">
                <a:alpha val="40000"/>
              </a:schemeClr>
            </a:glow>
          </a:effectLst>
        </p:spPr>
      </p:pic>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690749" y="2745192"/>
            <a:ext cx="4647218" cy="2412000"/>
          </a:xfrm>
          <a:prstGeom prst="rect">
            <a:avLst/>
          </a:prstGeom>
          <a:noFill/>
          <a:effectLst>
            <a:glow rad="63500">
              <a:schemeClr val="tx1">
                <a:alpha val="40000"/>
              </a:schemeClr>
            </a:glow>
          </a:effectLst>
        </p:spPr>
      </p:pic>
      <p:pic>
        <p:nvPicPr>
          <p:cNvPr id="20"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206218" y="3212977"/>
            <a:ext cx="4647215" cy="2388775"/>
          </a:xfrm>
          <a:prstGeom prst="rect">
            <a:avLst/>
          </a:prstGeom>
          <a:noFill/>
          <a:effectLst>
            <a:glow rad="63500">
              <a:schemeClr val="tx1">
                <a:alpha val="40000"/>
              </a:schemeClr>
            </a:glow>
          </a:effectLst>
        </p:spPr>
      </p:pic>
      <p:sp>
        <p:nvSpPr>
          <p:cNvPr id="14" name="Rectangle 13"/>
          <p:cNvSpPr/>
          <p:nvPr/>
        </p:nvSpPr>
        <p:spPr>
          <a:xfrm>
            <a:off x="365348" y="1403484"/>
            <a:ext cx="677237" cy="276999"/>
          </a:xfrm>
          <a:prstGeom prst="rect">
            <a:avLst/>
          </a:prstGeom>
          <a:gradFill flip="none" rotWithShape="1">
            <a:gsLst>
              <a:gs pos="0">
                <a:srgbClr val="165C7D">
                  <a:alpha val="44000"/>
                </a:srgbClr>
              </a:gs>
              <a:gs pos="100000">
                <a:srgbClr val="165C7D"/>
              </a:gs>
            </a:gsLst>
            <a:path path="circle">
              <a:fillToRect l="50000" t="50000" r="50000" b="50000"/>
            </a:path>
            <a:tileRect/>
          </a:gradFill>
          <a:ln w="12700">
            <a:solidFill>
              <a:schemeClr val="tx1">
                <a:lumMod val="65000"/>
                <a:lumOff val="35000"/>
              </a:schemeClr>
            </a:solidFill>
          </a:ln>
          <a:effectLst>
            <a:outerShdw dist="25400" dir="2700000" sx="99000" sy="99000" algn="tl" rotWithShape="0">
              <a:prstClr val="black">
                <a:alpha val="65000"/>
              </a:prstClr>
            </a:outerShdw>
          </a:effectLst>
        </p:spPr>
        <p:txBody>
          <a:bodyPr wrap="none">
            <a:spAutoFit/>
          </a:bodyPr>
          <a:lstStyle/>
          <a:p>
            <a:r>
              <a:rPr lang="en-GB" b="1" dirty="0" smtClean="0">
                <a:solidFill>
                  <a:schemeClr val="bg1"/>
                </a:solidFill>
              </a:rPr>
              <a:t>Viewer</a:t>
            </a:r>
            <a:endParaRPr lang="en-US" b="1" dirty="0">
              <a:solidFill>
                <a:schemeClr val="bg1"/>
              </a:solidFill>
            </a:endParaRPr>
          </a:p>
        </p:txBody>
      </p:sp>
      <p:sp>
        <p:nvSpPr>
          <p:cNvPr id="16" name="Rectangle 15"/>
          <p:cNvSpPr/>
          <p:nvPr/>
        </p:nvSpPr>
        <p:spPr>
          <a:xfrm>
            <a:off x="1824873" y="1916832"/>
            <a:ext cx="1380506" cy="276999"/>
          </a:xfrm>
          <a:prstGeom prst="rect">
            <a:avLst/>
          </a:prstGeom>
          <a:gradFill flip="none" rotWithShape="1">
            <a:gsLst>
              <a:gs pos="0">
                <a:srgbClr val="165C7D">
                  <a:alpha val="44000"/>
                </a:srgbClr>
              </a:gs>
              <a:gs pos="100000">
                <a:srgbClr val="165C7D"/>
              </a:gs>
            </a:gsLst>
            <a:path path="circle">
              <a:fillToRect l="50000" t="50000" r="50000" b="50000"/>
            </a:path>
            <a:tileRect/>
          </a:gradFill>
          <a:ln w="12700">
            <a:solidFill>
              <a:schemeClr val="tx1">
                <a:lumMod val="65000"/>
                <a:lumOff val="35000"/>
              </a:schemeClr>
            </a:solidFill>
          </a:ln>
          <a:effectLst>
            <a:outerShdw dist="25400" dir="2700000" sx="99000" sy="99000" algn="tl" rotWithShape="0">
              <a:prstClr val="black">
                <a:alpha val="65000"/>
              </a:prstClr>
            </a:outerShdw>
          </a:effectLst>
        </p:spPr>
        <p:txBody>
          <a:bodyPr wrap="none">
            <a:spAutoFit/>
          </a:bodyPr>
          <a:lstStyle/>
          <a:p>
            <a:r>
              <a:rPr lang="en-GB" b="1" dirty="0" smtClean="0">
                <a:solidFill>
                  <a:schemeClr val="bg1"/>
                </a:solidFill>
              </a:rPr>
              <a:t>Report Designer</a:t>
            </a:r>
            <a:endParaRPr lang="en-US" b="1" dirty="0">
              <a:solidFill>
                <a:schemeClr val="bg1"/>
              </a:solidFill>
            </a:endParaRPr>
          </a:p>
        </p:txBody>
      </p:sp>
      <p:sp>
        <p:nvSpPr>
          <p:cNvPr id="17" name="Rectangle 16"/>
          <p:cNvSpPr/>
          <p:nvPr/>
        </p:nvSpPr>
        <p:spPr>
          <a:xfrm>
            <a:off x="3101565" y="2420888"/>
            <a:ext cx="1457450" cy="276999"/>
          </a:xfrm>
          <a:prstGeom prst="rect">
            <a:avLst/>
          </a:prstGeom>
          <a:gradFill flip="none" rotWithShape="1">
            <a:gsLst>
              <a:gs pos="0">
                <a:srgbClr val="165C7D">
                  <a:alpha val="44000"/>
                </a:srgbClr>
              </a:gs>
              <a:gs pos="100000">
                <a:srgbClr val="165C7D"/>
              </a:gs>
            </a:gsLst>
            <a:path path="circle">
              <a:fillToRect l="50000" t="50000" r="50000" b="50000"/>
            </a:path>
            <a:tileRect/>
          </a:gradFill>
          <a:ln w="12700">
            <a:solidFill>
              <a:schemeClr val="tx1">
                <a:lumMod val="65000"/>
                <a:lumOff val="35000"/>
              </a:schemeClr>
            </a:solidFill>
          </a:ln>
          <a:effectLst>
            <a:outerShdw dist="25400" dir="2700000" sx="99000" sy="99000" algn="tl" rotWithShape="0">
              <a:prstClr val="black">
                <a:alpha val="65000"/>
              </a:prstClr>
            </a:outerShdw>
          </a:effectLst>
        </p:spPr>
        <p:txBody>
          <a:bodyPr wrap="none">
            <a:spAutoFit/>
          </a:bodyPr>
          <a:lstStyle/>
          <a:p>
            <a:r>
              <a:rPr lang="en-GB" b="1" dirty="0" smtClean="0">
                <a:solidFill>
                  <a:schemeClr val="bg1"/>
                </a:solidFill>
              </a:rPr>
              <a:t>Report Generator</a:t>
            </a:r>
            <a:endParaRPr lang="en-US" b="1" dirty="0">
              <a:solidFill>
                <a:schemeClr val="bg1"/>
              </a:solidFill>
            </a:endParaRPr>
          </a:p>
        </p:txBody>
      </p:sp>
      <p:sp>
        <p:nvSpPr>
          <p:cNvPr id="19" name="Rectangle 18"/>
          <p:cNvSpPr/>
          <p:nvPr/>
        </p:nvSpPr>
        <p:spPr>
          <a:xfrm>
            <a:off x="4366197" y="2924944"/>
            <a:ext cx="671979" cy="276999"/>
          </a:xfrm>
          <a:prstGeom prst="rect">
            <a:avLst/>
          </a:prstGeom>
          <a:gradFill flip="none" rotWithShape="1">
            <a:gsLst>
              <a:gs pos="0">
                <a:srgbClr val="165C7D">
                  <a:alpha val="44000"/>
                </a:srgbClr>
              </a:gs>
              <a:gs pos="100000">
                <a:srgbClr val="165C7D"/>
              </a:gs>
            </a:gsLst>
            <a:path path="circle">
              <a:fillToRect l="50000" t="50000" r="50000" b="50000"/>
            </a:path>
            <a:tileRect/>
          </a:gradFill>
          <a:ln w="12700">
            <a:solidFill>
              <a:schemeClr val="tx1">
                <a:lumMod val="65000"/>
                <a:lumOff val="35000"/>
              </a:schemeClr>
            </a:solidFill>
          </a:ln>
          <a:effectLst>
            <a:outerShdw dist="25400" dir="2700000" sx="99000" sy="99000" algn="tl" rotWithShape="0">
              <a:prstClr val="black">
                <a:alpha val="65000"/>
              </a:prstClr>
            </a:outerShdw>
          </a:effectLst>
        </p:spPr>
        <p:txBody>
          <a:bodyPr wrap="none">
            <a:spAutoFit/>
          </a:bodyPr>
          <a:lstStyle/>
          <a:p>
            <a:r>
              <a:rPr lang="en-GB" b="1" dirty="0" smtClean="0">
                <a:solidFill>
                  <a:schemeClr val="bg1"/>
                </a:solidFill>
              </a:rPr>
              <a:t>Export</a:t>
            </a:r>
            <a:endParaRPr lang="en-US" b="1" dirty="0">
              <a:solidFill>
                <a:schemeClr val="bg1"/>
              </a:solidFill>
            </a:endParaRPr>
          </a:p>
        </p:txBody>
      </p:sp>
      <p:pic>
        <p:nvPicPr>
          <p:cNvPr id="11"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4961412" y="3726325"/>
            <a:ext cx="4636498" cy="2411999"/>
          </a:xfrm>
          <a:prstGeom prst="rect">
            <a:avLst/>
          </a:prstGeom>
          <a:noFill/>
          <a:effectLst>
            <a:glow rad="63500">
              <a:schemeClr val="tx1">
                <a:alpha val="40000"/>
              </a:schemeClr>
            </a:glow>
          </a:effectLst>
        </p:spPr>
      </p:pic>
      <p:sp>
        <p:nvSpPr>
          <p:cNvPr id="18" name="Rectangle 17"/>
          <p:cNvSpPr/>
          <p:nvPr/>
        </p:nvSpPr>
        <p:spPr>
          <a:xfrm>
            <a:off x="5075376" y="3429000"/>
            <a:ext cx="604204" cy="276999"/>
          </a:xfrm>
          <a:prstGeom prst="rect">
            <a:avLst/>
          </a:prstGeom>
          <a:gradFill flip="none" rotWithShape="1">
            <a:gsLst>
              <a:gs pos="0">
                <a:srgbClr val="165C7D">
                  <a:alpha val="44000"/>
                </a:srgbClr>
              </a:gs>
              <a:gs pos="100000">
                <a:srgbClr val="165C7D"/>
              </a:gs>
            </a:gsLst>
            <a:path path="circle">
              <a:fillToRect l="50000" t="50000" r="50000" b="50000"/>
            </a:path>
            <a:tileRect/>
          </a:gradFill>
          <a:ln w="12700">
            <a:solidFill>
              <a:schemeClr val="tx1">
                <a:lumMod val="65000"/>
                <a:lumOff val="35000"/>
              </a:schemeClr>
            </a:solidFill>
          </a:ln>
          <a:effectLst>
            <a:outerShdw dist="25400" dir="2700000" sx="99000" sy="99000" algn="tl" rotWithShape="0">
              <a:prstClr val="black">
                <a:alpha val="65000"/>
              </a:prstClr>
            </a:outerShdw>
          </a:effectLst>
        </p:spPr>
        <p:txBody>
          <a:bodyPr wrap="none">
            <a:spAutoFit/>
          </a:bodyPr>
          <a:lstStyle/>
          <a:p>
            <a:r>
              <a:rPr lang="en-GB" b="1" dirty="0" smtClean="0">
                <a:solidFill>
                  <a:schemeClr val="bg1"/>
                </a:solidFill>
              </a:rPr>
              <a:t>Trend</a:t>
            </a:r>
            <a:endParaRPr lang="en-US" b="1" dirty="0">
              <a:solidFill>
                <a:schemeClr val="bg1"/>
              </a:solidFill>
            </a:endParaRPr>
          </a:p>
        </p:txBody>
      </p:sp>
      <p:sp>
        <p:nvSpPr>
          <p:cNvPr id="22" name="Rectangle 5"/>
          <p:cNvSpPr txBox="1">
            <a:spLocks noChangeArrowheads="1"/>
          </p:cNvSpPr>
          <p:nvPr/>
        </p:nvSpPr>
        <p:spPr>
          <a:xfrm>
            <a:off x="581186" y="404664"/>
            <a:ext cx="8272250" cy="432048"/>
          </a:xfrm>
          <a:prstGeom prst="rect">
            <a:avLst/>
          </a:prstGeom>
        </p:spPr>
        <p:txBody>
          <a:bodyPr vert="horz" lIns="0" tIns="0" rIns="0" bIns="0" rtlCol="0" anchor="t" anchorCtr="0">
            <a:noAutofit/>
          </a:bodyPr>
          <a:lstStyle>
            <a:lvl1pPr algn="l" defTabSz="914249" rtl="0" eaLnBrk="1" latinLnBrk="0" hangingPunct="1">
              <a:spcBef>
                <a:spcPct val="0"/>
              </a:spcBef>
              <a:buNone/>
              <a:defRPr sz="2800" b="1" kern="1200">
                <a:solidFill>
                  <a:schemeClr val="tx1"/>
                </a:solidFill>
                <a:latin typeface="+mj-lt"/>
                <a:ea typeface="+mj-ea"/>
                <a:cs typeface="+mj-cs"/>
              </a:defRPr>
            </a:lvl1pPr>
          </a:lstStyle>
          <a:p>
            <a:pPr fontAlgn="auto">
              <a:spcAft>
                <a:spcPts val="0"/>
              </a:spcAft>
            </a:pPr>
            <a:r>
              <a:rPr lang="en-GB" altLang="en-US" sz="2400" dirty="0" smtClean="0"/>
              <a:t>Kongsberg Maritime</a:t>
            </a:r>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18943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83" y="1052736"/>
            <a:ext cx="4323503" cy="360040"/>
          </a:xfrm>
          <a:solidFill>
            <a:schemeClr val="bg2">
              <a:lumMod val="20000"/>
              <a:lumOff val="80000"/>
            </a:schemeClr>
          </a:solidFill>
        </p:spPr>
        <p:txBody>
          <a:bodyPr/>
          <a:lstStyle/>
          <a:p>
            <a:r>
              <a:rPr lang="en-GB" sz="1800" dirty="0" smtClean="0">
                <a:latin typeface="Verdana" panose="020B0604030504040204" pitchFamily="34" charset="0"/>
                <a:ea typeface="Verdana" panose="020B0604030504040204" pitchFamily="34" charset="0"/>
                <a:cs typeface="Verdana" panose="020B0604030504040204" pitchFamily="34" charset="0"/>
              </a:rPr>
              <a:t>AutoChief 600 GAS - OPTIONAL</a:t>
            </a:r>
            <a:r>
              <a:rPr lang="en-GB" dirty="0"/>
              <a:t/>
            </a:r>
            <a:br>
              <a:rPr lang="en-GB" dirty="0"/>
            </a:br>
            <a:endParaRPr lang="en-GB" dirty="0"/>
          </a:p>
        </p:txBody>
      </p:sp>
      <p:sp>
        <p:nvSpPr>
          <p:cNvPr id="4" name="Text Placeholder 3"/>
          <p:cNvSpPr>
            <a:spLocks noGrp="1"/>
          </p:cNvSpPr>
          <p:nvPr>
            <p:ph type="body" sz="quarter" idx="22"/>
          </p:nvPr>
        </p:nvSpPr>
        <p:spPr/>
        <p:txBody>
          <a:bodyPr/>
          <a:lstStyle/>
          <a:p>
            <a:endParaRPr lang="en-GB"/>
          </a:p>
        </p:txBody>
      </p:sp>
      <p:sp>
        <p:nvSpPr>
          <p:cNvPr id="5" name="Date Placeholder 4"/>
          <p:cNvSpPr>
            <a:spLocks noGrp="1"/>
          </p:cNvSpPr>
          <p:nvPr>
            <p:ph type="dt" sz="half" idx="2"/>
          </p:nvPr>
        </p:nvSpPr>
        <p:spPr/>
        <p:txBody>
          <a:bodyPr/>
          <a:lstStyle/>
          <a:p>
            <a:fld id="{224B7939-B760-4D13-8F17-9F52E2A65C31}" type="datetime1">
              <a:rPr lang="nb-NO" smtClean="0"/>
              <a:pPr/>
              <a:t>28.10.2014</a:t>
            </a:fld>
            <a:endParaRPr lang="en-GB" dirty="0"/>
          </a:p>
        </p:txBody>
      </p:sp>
      <p:sp>
        <p:nvSpPr>
          <p:cNvPr id="6" name="Footer Placeholder 5"/>
          <p:cNvSpPr>
            <a:spLocks noGrp="1"/>
          </p:cNvSpPr>
          <p:nvPr>
            <p:ph type="ftr" sz="quarter" idx="3"/>
          </p:nvPr>
        </p:nvSpPr>
        <p:spPr/>
        <p:txBody>
          <a:bodyPr/>
          <a:lstStyle/>
          <a:p>
            <a:r>
              <a:rPr lang="en-US" smtClean="0"/>
              <a:t>WORLD CLASS - through people, technology and dedication</a:t>
            </a:r>
            <a:endParaRPr lang="en-GB" dirty="0"/>
          </a:p>
        </p:txBody>
      </p:sp>
      <p:sp>
        <p:nvSpPr>
          <p:cNvPr id="7" name="Slide Number Placeholder 6"/>
          <p:cNvSpPr>
            <a:spLocks noGrp="1"/>
          </p:cNvSpPr>
          <p:nvPr>
            <p:ph type="sldNum" sz="quarter" idx="4"/>
          </p:nvPr>
        </p:nvSpPr>
        <p:spPr/>
        <p:txBody>
          <a:bodyPr/>
          <a:lstStyle/>
          <a:p>
            <a:r>
              <a:rPr lang="en-GB" smtClean="0"/>
              <a:t>Page </a:t>
            </a:r>
            <a:fld id="{024B331B-EC80-4993-B848-09EE40C61000}" type="slidenum">
              <a:rPr lang="en-GB" smtClean="0"/>
              <a:pPr/>
              <a:t>24</a:t>
            </a:fld>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528" y="1508040"/>
            <a:ext cx="8400318" cy="5090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5"/>
          <p:cNvSpPr txBox="1">
            <a:spLocks noChangeArrowheads="1"/>
          </p:cNvSpPr>
          <p:nvPr/>
        </p:nvSpPr>
        <p:spPr>
          <a:xfrm>
            <a:off x="581186" y="332656"/>
            <a:ext cx="8272250" cy="504056"/>
          </a:xfrm>
          <a:prstGeom prst="rect">
            <a:avLst/>
          </a:prstGeom>
        </p:spPr>
        <p:txBody>
          <a:bodyPr vert="horz" lIns="0" tIns="0" rIns="0" bIns="0" rtlCol="0" anchor="t" anchorCtr="0">
            <a:noAutofit/>
          </a:bodyPr>
          <a:lstStyle>
            <a:lvl1pPr algn="l" defTabSz="914249" rtl="0" eaLnBrk="1" latinLnBrk="0" hangingPunct="1">
              <a:spcBef>
                <a:spcPct val="0"/>
              </a:spcBef>
              <a:buNone/>
              <a:defRPr sz="2800" b="1" kern="1200">
                <a:solidFill>
                  <a:schemeClr val="tx1"/>
                </a:solidFill>
                <a:latin typeface="+mj-lt"/>
                <a:ea typeface="+mj-ea"/>
                <a:cs typeface="+mj-cs"/>
              </a:defRPr>
            </a:lvl1pPr>
          </a:lstStyle>
          <a:p>
            <a:pPr fontAlgn="auto">
              <a:spcAft>
                <a:spcPts val="0"/>
              </a:spcAft>
            </a:pPr>
            <a:r>
              <a:rPr lang="en-GB" altLang="en-US" sz="2400" dirty="0" smtClean="0"/>
              <a:t>Kongsberg Maritime</a:t>
            </a:r>
          </a:p>
        </p:txBody>
      </p:sp>
    </p:spTree>
    <p:extLst>
      <p:ext uri="{BB962C8B-B14F-4D97-AF65-F5344CB8AC3E}">
        <p14:creationId xmlns:p14="http://schemas.microsoft.com/office/powerpoint/2010/main" val="106751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84" y="1484785"/>
            <a:ext cx="8272250" cy="360039"/>
          </a:xfrm>
          <a:solidFill>
            <a:schemeClr val="bg2">
              <a:lumMod val="20000"/>
              <a:lumOff val="80000"/>
            </a:schemeClr>
          </a:solidFill>
        </p:spPr>
        <p:txBody>
          <a:bodyPr/>
          <a:lstStyle/>
          <a:p>
            <a:r>
              <a:rPr lang="en-GB" sz="1800" dirty="0">
                <a:latin typeface="Verdana" panose="020B0604030504040204" pitchFamily="34" charset="0"/>
                <a:ea typeface="Verdana" panose="020B0604030504040204" pitchFamily="34" charset="0"/>
                <a:cs typeface="Verdana" panose="020B0604030504040204" pitchFamily="34" charset="0"/>
              </a:rPr>
              <a:t>Fuel Gas Supply </a:t>
            </a:r>
            <a:r>
              <a:rPr lang="en-GB" sz="1800" dirty="0" smtClean="0">
                <a:latin typeface="Verdana" panose="020B0604030504040204" pitchFamily="34" charset="0"/>
                <a:ea typeface="Verdana" panose="020B0604030504040204" pitchFamily="34" charset="0"/>
                <a:cs typeface="Verdana" panose="020B0604030504040204" pitchFamily="34" charset="0"/>
              </a:rPr>
              <a:t>System, K-Chief 600 OPTIONAL</a:t>
            </a:r>
            <a:endParaRPr lang="en-GB" sz="1800" dirty="0">
              <a:latin typeface="Verdana" panose="020B0604030504040204" pitchFamily="34" charset="0"/>
              <a:ea typeface="Verdana" panose="020B0604030504040204" pitchFamily="34" charset="0"/>
              <a:cs typeface="Verdana" panose="020B0604030504040204" pitchFamily="34" charset="0"/>
            </a:endParaRPr>
          </a:p>
        </p:txBody>
      </p:sp>
      <p:sp>
        <p:nvSpPr>
          <p:cNvPr id="4" name="Text Placeholder 3"/>
          <p:cNvSpPr>
            <a:spLocks noGrp="1"/>
          </p:cNvSpPr>
          <p:nvPr>
            <p:ph type="body" sz="quarter" idx="22"/>
          </p:nvPr>
        </p:nvSpPr>
        <p:spPr/>
        <p:txBody>
          <a:bodyPr/>
          <a:lstStyle/>
          <a:p>
            <a:endParaRPr lang="en-GB"/>
          </a:p>
        </p:txBody>
      </p:sp>
      <p:sp>
        <p:nvSpPr>
          <p:cNvPr id="5" name="Date Placeholder 4"/>
          <p:cNvSpPr>
            <a:spLocks noGrp="1"/>
          </p:cNvSpPr>
          <p:nvPr>
            <p:ph type="dt" sz="half" idx="2"/>
          </p:nvPr>
        </p:nvSpPr>
        <p:spPr/>
        <p:txBody>
          <a:bodyPr/>
          <a:lstStyle/>
          <a:p>
            <a:fld id="{224B7939-B760-4D13-8F17-9F52E2A65C31}" type="datetime1">
              <a:rPr lang="nb-NO" smtClean="0"/>
              <a:pPr/>
              <a:t>28.10.2014</a:t>
            </a:fld>
            <a:endParaRPr lang="en-GB" dirty="0"/>
          </a:p>
        </p:txBody>
      </p:sp>
      <p:sp>
        <p:nvSpPr>
          <p:cNvPr id="6" name="Footer Placeholder 5"/>
          <p:cNvSpPr>
            <a:spLocks noGrp="1"/>
          </p:cNvSpPr>
          <p:nvPr>
            <p:ph type="ftr" sz="quarter" idx="3"/>
          </p:nvPr>
        </p:nvSpPr>
        <p:spPr/>
        <p:txBody>
          <a:bodyPr/>
          <a:lstStyle/>
          <a:p>
            <a:r>
              <a:rPr lang="en-US" smtClean="0"/>
              <a:t>WORLD CLASS - through people, technology and dedication</a:t>
            </a:r>
            <a:endParaRPr lang="en-GB" dirty="0"/>
          </a:p>
        </p:txBody>
      </p:sp>
      <p:sp>
        <p:nvSpPr>
          <p:cNvPr id="7" name="Slide Number Placeholder 6"/>
          <p:cNvSpPr>
            <a:spLocks noGrp="1"/>
          </p:cNvSpPr>
          <p:nvPr>
            <p:ph type="sldNum" sz="quarter" idx="4"/>
          </p:nvPr>
        </p:nvSpPr>
        <p:spPr/>
        <p:txBody>
          <a:bodyPr/>
          <a:lstStyle/>
          <a:p>
            <a:r>
              <a:rPr lang="en-GB" smtClean="0"/>
              <a:t>Page </a:t>
            </a:r>
            <a:fld id="{024B331B-EC80-4993-B848-09EE40C61000}" type="slidenum">
              <a:rPr lang="en-GB" smtClean="0"/>
              <a:pPr/>
              <a:t>25</a:t>
            </a:fld>
            <a:endParaRPr lang="en-GB"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0791" y="2276872"/>
            <a:ext cx="6335441" cy="42484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a:spLocks noGrp="1"/>
          </p:cNvSpPr>
          <p:nvPr>
            <p:ph idx="1"/>
          </p:nvPr>
        </p:nvSpPr>
        <p:spPr>
          <a:xfrm>
            <a:off x="560512" y="2276872"/>
            <a:ext cx="2232248" cy="2952328"/>
          </a:xfrm>
        </p:spPr>
        <p:txBody>
          <a:bodyPr/>
          <a:lstStyle/>
          <a:p>
            <a:pPr marL="0" indent="0">
              <a:buNone/>
            </a:pPr>
            <a:r>
              <a:rPr lang="en-GB" sz="1400" dirty="0" smtClean="0"/>
              <a:t>This mimic diagram is made for demonstration purposes only, and will be re-designed in order to match each individual installation.  </a:t>
            </a:r>
          </a:p>
          <a:p>
            <a:endParaRPr lang="en-GB" dirty="0"/>
          </a:p>
        </p:txBody>
      </p:sp>
      <p:sp>
        <p:nvSpPr>
          <p:cNvPr id="10" name="Rectangle 5"/>
          <p:cNvSpPr txBox="1">
            <a:spLocks noChangeArrowheads="1"/>
          </p:cNvSpPr>
          <p:nvPr/>
        </p:nvSpPr>
        <p:spPr>
          <a:xfrm>
            <a:off x="581186" y="548680"/>
            <a:ext cx="8272250" cy="504056"/>
          </a:xfrm>
          <a:prstGeom prst="rect">
            <a:avLst/>
          </a:prstGeom>
        </p:spPr>
        <p:txBody>
          <a:bodyPr vert="horz" lIns="0" tIns="0" rIns="0" bIns="0" rtlCol="0" anchor="t" anchorCtr="0">
            <a:noAutofit/>
          </a:bodyPr>
          <a:lstStyle>
            <a:lvl1pPr algn="l" defTabSz="914249" rtl="0" eaLnBrk="1" latinLnBrk="0" hangingPunct="1">
              <a:spcBef>
                <a:spcPct val="0"/>
              </a:spcBef>
              <a:buNone/>
              <a:defRPr sz="2800" b="1" kern="1200">
                <a:solidFill>
                  <a:schemeClr val="tx1"/>
                </a:solidFill>
                <a:latin typeface="+mj-lt"/>
                <a:ea typeface="+mj-ea"/>
                <a:cs typeface="+mj-cs"/>
              </a:defRPr>
            </a:lvl1pPr>
          </a:lstStyle>
          <a:p>
            <a:pPr fontAlgn="auto">
              <a:spcAft>
                <a:spcPts val="0"/>
              </a:spcAft>
            </a:pPr>
            <a:r>
              <a:rPr lang="en-GB" altLang="en-US" sz="2400" dirty="0" smtClean="0"/>
              <a:t>Kongsberg Maritime</a:t>
            </a:r>
          </a:p>
        </p:txBody>
      </p:sp>
    </p:spTree>
    <p:extLst>
      <p:ext uri="{BB962C8B-B14F-4D97-AF65-F5344CB8AC3E}">
        <p14:creationId xmlns:p14="http://schemas.microsoft.com/office/powerpoint/2010/main" val="81093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86" y="1556792"/>
            <a:ext cx="8272250" cy="504056"/>
          </a:xfrm>
          <a:solidFill>
            <a:schemeClr val="bg2">
              <a:lumMod val="20000"/>
              <a:lumOff val="80000"/>
            </a:schemeClr>
          </a:solidFill>
        </p:spPr>
        <p:txBody>
          <a:bodyPr/>
          <a:lstStyle/>
          <a:p>
            <a:r>
              <a:rPr lang="en-GB" sz="1800" dirty="0">
                <a:latin typeface="Verdana" panose="020B0604030504040204" pitchFamily="34" charset="0"/>
                <a:ea typeface="Verdana" panose="020B0604030504040204" pitchFamily="34" charset="0"/>
                <a:cs typeface="Verdana" panose="020B0604030504040204" pitchFamily="34" charset="0"/>
              </a:rPr>
              <a:t>Fuel Gas Supply </a:t>
            </a:r>
            <a:r>
              <a:rPr lang="en-GB" sz="1800" dirty="0" smtClean="0">
                <a:latin typeface="Verdana" panose="020B0604030504040204" pitchFamily="34" charset="0"/>
                <a:ea typeface="Verdana" panose="020B0604030504040204" pitchFamily="34" charset="0"/>
                <a:cs typeface="Verdana" panose="020B0604030504040204" pitchFamily="34" charset="0"/>
              </a:rPr>
              <a:t>System,  AutoChief 600 OPTIONAL</a:t>
            </a:r>
            <a:endParaRPr lang="en-GB" sz="1800" dirty="0">
              <a:latin typeface="Verdana" panose="020B0604030504040204" pitchFamily="34" charset="0"/>
              <a:ea typeface="Verdana" panose="020B0604030504040204" pitchFamily="34" charset="0"/>
              <a:cs typeface="Verdana" panose="020B0604030504040204" pitchFamily="34" charset="0"/>
            </a:endParaRPr>
          </a:p>
        </p:txBody>
      </p:sp>
      <p:sp>
        <p:nvSpPr>
          <p:cNvPr id="4" name="Text Placeholder 3"/>
          <p:cNvSpPr>
            <a:spLocks noGrp="1"/>
          </p:cNvSpPr>
          <p:nvPr>
            <p:ph type="body" sz="quarter" idx="22"/>
          </p:nvPr>
        </p:nvSpPr>
        <p:spPr/>
        <p:txBody>
          <a:bodyPr/>
          <a:lstStyle/>
          <a:p>
            <a:endParaRPr lang="en-GB"/>
          </a:p>
        </p:txBody>
      </p:sp>
      <p:sp>
        <p:nvSpPr>
          <p:cNvPr id="5" name="Date Placeholder 4"/>
          <p:cNvSpPr>
            <a:spLocks noGrp="1"/>
          </p:cNvSpPr>
          <p:nvPr>
            <p:ph type="dt" sz="half" idx="2"/>
          </p:nvPr>
        </p:nvSpPr>
        <p:spPr/>
        <p:txBody>
          <a:bodyPr/>
          <a:lstStyle/>
          <a:p>
            <a:fld id="{224B7939-B760-4D13-8F17-9F52E2A65C31}" type="datetime1">
              <a:rPr lang="nb-NO" smtClean="0"/>
              <a:pPr/>
              <a:t>28.10.2014</a:t>
            </a:fld>
            <a:endParaRPr lang="en-GB" dirty="0"/>
          </a:p>
        </p:txBody>
      </p:sp>
      <p:sp>
        <p:nvSpPr>
          <p:cNvPr id="6" name="Footer Placeholder 5"/>
          <p:cNvSpPr>
            <a:spLocks noGrp="1"/>
          </p:cNvSpPr>
          <p:nvPr>
            <p:ph type="ftr" sz="quarter" idx="3"/>
          </p:nvPr>
        </p:nvSpPr>
        <p:spPr/>
        <p:txBody>
          <a:bodyPr/>
          <a:lstStyle/>
          <a:p>
            <a:r>
              <a:rPr lang="en-US" smtClean="0"/>
              <a:t>WORLD CLASS - through people, technology and dedication</a:t>
            </a:r>
            <a:endParaRPr lang="en-GB" dirty="0"/>
          </a:p>
        </p:txBody>
      </p:sp>
      <p:sp>
        <p:nvSpPr>
          <p:cNvPr id="7" name="Slide Number Placeholder 6"/>
          <p:cNvSpPr>
            <a:spLocks noGrp="1"/>
          </p:cNvSpPr>
          <p:nvPr>
            <p:ph type="sldNum" sz="quarter" idx="4"/>
          </p:nvPr>
        </p:nvSpPr>
        <p:spPr/>
        <p:txBody>
          <a:bodyPr/>
          <a:lstStyle/>
          <a:p>
            <a:r>
              <a:rPr lang="en-GB" smtClean="0"/>
              <a:t>Page </a:t>
            </a:r>
            <a:fld id="{024B331B-EC80-4993-B848-09EE40C61000}" type="slidenum">
              <a:rPr lang="en-GB" smtClean="0"/>
              <a:pPr/>
              <a:t>26</a:t>
            </a:fld>
            <a:endParaRPr lang="en-GB"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6766" y="2564904"/>
            <a:ext cx="6747189" cy="387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2"/>
          <p:cNvSpPr>
            <a:spLocks noGrp="1"/>
          </p:cNvSpPr>
          <p:nvPr>
            <p:ph idx="1"/>
          </p:nvPr>
        </p:nvSpPr>
        <p:spPr>
          <a:xfrm>
            <a:off x="632520" y="2564904"/>
            <a:ext cx="1944216" cy="3875849"/>
          </a:xfrm>
        </p:spPr>
        <p:txBody>
          <a:bodyPr/>
          <a:lstStyle/>
          <a:p>
            <a:pPr marL="0" indent="0">
              <a:buNone/>
            </a:pPr>
            <a:r>
              <a:rPr lang="en-GB" sz="1200" dirty="0" smtClean="0"/>
              <a:t>This mimic diagram is made for the GasTech exhibition and may not be the final design.</a:t>
            </a:r>
            <a:endParaRPr lang="en-GB" sz="1200" dirty="0"/>
          </a:p>
        </p:txBody>
      </p:sp>
      <p:sp>
        <p:nvSpPr>
          <p:cNvPr id="10" name="Rectangle 5"/>
          <p:cNvSpPr txBox="1">
            <a:spLocks noChangeArrowheads="1"/>
          </p:cNvSpPr>
          <p:nvPr/>
        </p:nvSpPr>
        <p:spPr>
          <a:xfrm>
            <a:off x="581186" y="548680"/>
            <a:ext cx="8272250" cy="504056"/>
          </a:xfrm>
          <a:prstGeom prst="rect">
            <a:avLst/>
          </a:prstGeom>
        </p:spPr>
        <p:txBody>
          <a:bodyPr vert="horz" lIns="0" tIns="0" rIns="0" bIns="0" rtlCol="0" anchor="t" anchorCtr="0">
            <a:noAutofit/>
          </a:bodyPr>
          <a:lstStyle>
            <a:lvl1pPr algn="l" defTabSz="914249" rtl="0" eaLnBrk="1" latinLnBrk="0" hangingPunct="1">
              <a:spcBef>
                <a:spcPct val="0"/>
              </a:spcBef>
              <a:buNone/>
              <a:defRPr sz="2800" b="1" kern="1200">
                <a:solidFill>
                  <a:schemeClr val="tx1"/>
                </a:solidFill>
                <a:latin typeface="+mj-lt"/>
                <a:ea typeface="+mj-ea"/>
                <a:cs typeface="+mj-cs"/>
              </a:defRPr>
            </a:lvl1pPr>
          </a:lstStyle>
          <a:p>
            <a:pPr fontAlgn="auto">
              <a:spcAft>
                <a:spcPts val="0"/>
              </a:spcAft>
            </a:pPr>
            <a:r>
              <a:rPr lang="en-GB" altLang="en-US" sz="2400" dirty="0" smtClean="0"/>
              <a:t>Kongsberg Maritime</a:t>
            </a:r>
          </a:p>
        </p:txBody>
      </p:sp>
    </p:spTree>
    <p:extLst>
      <p:ext uri="{BB962C8B-B14F-4D97-AF65-F5344CB8AC3E}">
        <p14:creationId xmlns:p14="http://schemas.microsoft.com/office/powerpoint/2010/main" val="29752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4294967295"/>
          </p:nvPr>
        </p:nvSpPr>
        <p:spPr>
          <a:xfrm>
            <a:off x="0" y="6699307"/>
            <a:ext cx="1011238" cy="144463"/>
          </a:xfrm>
        </p:spPr>
        <p:txBody>
          <a:body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6" name="Footer Placeholder 5"/>
          <p:cNvSpPr>
            <a:spLocks noGrp="1"/>
          </p:cNvSpPr>
          <p:nvPr>
            <p:ph type="ftr" sz="quarter" idx="4294967295"/>
          </p:nvPr>
        </p:nvSpPr>
        <p:spPr>
          <a:xfrm>
            <a:off x="6863701" y="6699307"/>
            <a:ext cx="3042311" cy="144463"/>
          </a:xfrm>
        </p:spPr>
        <p:txBody>
          <a:bodyPr/>
          <a:lstStyle/>
          <a:p>
            <a:r>
              <a:rPr lang="en-US"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7" name="Slide Number Placeholder 6"/>
          <p:cNvSpPr>
            <a:spLocks noGrp="1"/>
          </p:cNvSpPr>
          <p:nvPr>
            <p:ph type="sldNum" sz="quarter" idx="4294967295"/>
          </p:nvPr>
        </p:nvSpPr>
        <p:spPr>
          <a:xfrm>
            <a:off x="8894762" y="6699307"/>
            <a:ext cx="1011238" cy="144463"/>
          </a:xfrm>
        </p:spPr>
        <p:txBody>
          <a:bodyPr/>
          <a:lstStyle/>
          <a:p>
            <a:r>
              <a:rPr lang="en-GB" smtClean="0">
                <a:solidFill>
                  <a:prstClr val="black">
                    <a:tint val="75000"/>
                  </a:prstClr>
                </a:solidFill>
              </a:rPr>
              <a:t>Page </a:t>
            </a:r>
            <a:fld id="{024B331B-EC80-4993-B848-09EE40C61000}" type="slidenum">
              <a:rPr lang="en-GB" smtClean="0">
                <a:solidFill>
                  <a:prstClr val="black">
                    <a:tint val="75000"/>
                  </a:prstClr>
                </a:solidFill>
              </a:rPr>
              <a:pPr/>
              <a:t>27</a:t>
            </a:fld>
            <a:endParaRPr lang="en-GB" dirty="0">
              <a:solidFill>
                <a:prstClr val="black">
                  <a:tint val="75000"/>
                </a:prstClr>
              </a:solidFill>
            </a:endParaRPr>
          </a:p>
        </p:txBody>
      </p:sp>
      <p:pic>
        <p:nvPicPr>
          <p:cNvPr id="13" name="Picture 2" descr="https://dl.dropboxusercontent.com/u/7236226/KOG200/200_norma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9604" y="2865410"/>
            <a:ext cx="1150318" cy="16437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975000" y="404665"/>
            <a:ext cx="8420100" cy="648072"/>
          </a:xfrm>
        </p:spPr>
        <p:txBody>
          <a:bodyPr/>
          <a:lstStyle/>
          <a:p>
            <a:r>
              <a:rPr lang="nb-NO" dirty="0" smtClean="0"/>
              <a:t>KONGSBERG</a:t>
            </a:r>
            <a:endParaRPr lang="en-GB" dirty="0"/>
          </a:p>
        </p:txBody>
      </p:sp>
      <p:sp>
        <p:nvSpPr>
          <p:cNvPr id="3" name="Subtitle 2"/>
          <p:cNvSpPr>
            <a:spLocks noGrp="1"/>
          </p:cNvSpPr>
          <p:nvPr>
            <p:ph type="subTitle" idx="1"/>
          </p:nvPr>
        </p:nvSpPr>
        <p:spPr>
          <a:xfrm>
            <a:off x="975000" y="1340768"/>
            <a:ext cx="8420100" cy="1133748"/>
          </a:xfrm>
        </p:spPr>
        <p:txBody>
          <a:bodyPr/>
          <a:lstStyle/>
          <a:p>
            <a:r>
              <a:rPr lang="nb-NO" dirty="0" smtClean="0"/>
              <a:t>AFTER SALES SERVICE AND SERVICE AGREEMENTS INFO</a:t>
            </a:r>
            <a:endParaRPr lang="en-GB" dirty="0"/>
          </a:p>
        </p:txBody>
      </p:sp>
    </p:spTree>
    <p:extLst>
      <p:ext uri="{BB962C8B-B14F-4D97-AF65-F5344CB8AC3E}">
        <p14:creationId xmlns:p14="http://schemas.microsoft.com/office/powerpoint/2010/main" val="109931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84" y="332657"/>
            <a:ext cx="8272250" cy="936104"/>
          </a:xfrm>
        </p:spPr>
        <p:txBody>
          <a:bodyPr/>
          <a:lstStyle/>
          <a:p>
            <a:r>
              <a:rPr lang="en-US" dirty="0" smtClean="0"/>
              <a:t>KONGSBERG</a:t>
            </a:r>
            <a:br>
              <a:rPr lang="en-US" dirty="0" smtClean="0"/>
            </a:br>
            <a:r>
              <a:rPr lang="en-US" sz="1800" dirty="0" smtClean="0"/>
              <a:t>Benefits of a Service Agreement</a:t>
            </a:r>
            <a:endParaRPr lang="en-US" sz="1800" dirty="0"/>
          </a:p>
        </p:txBody>
      </p:sp>
      <p:sp>
        <p:nvSpPr>
          <p:cNvPr id="3" name="Text Placeholder 2"/>
          <p:cNvSpPr>
            <a:spLocks noGrp="1"/>
          </p:cNvSpPr>
          <p:nvPr>
            <p:ph type="body" sz="quarter" idx="22"/>
          </p:nvPr>
        </p:nvSpPr>
        <p:spPr/>
        <p:txBody>
          <a:bodyPr/>
          <a:lstStyle/>
          <a:p>
            <a:endParaRPr lang="en-US"/>
          </a:p>
        </p:txBody>
      </p:sp>
      <p:graphicFrame>
        <p:nvGraphicFramePr>
          <p:cNvPr id="7" name="Diagram 6"/>
          <p:cNvGraphicFramePr/>
          <p:nvPr>
            <p:extLst>
              <p:ext uri="{D42A27DB-BD31-4B8C-83A1-F6EECF244321}">
                <p14:modId xmlns:p14="http://schemas.microsoft.com/office/powerpoint/2010/main" val="3186064358"/>
              </p:ext>
            </p:extLst>
          </p:nvPr>
        </p:nvGraphicFramePr>
        <p:xfrm>
          <a:off x="870080" y="1268760"/>
          <a:ext cx="7982520" cy="5128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782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2"/>
          </p:nvPr>
        </p:nvSpPr>
        <p:spPr/>
        <p:txBody>
          <a:bodyPr/>
          <a:lstStyle/>
          <a:p>
            <a:endParaRPr lang="en-GB"/>
          </a:p>
        </p:txBody>
      </p:sp>
      <p:sp>
        <p:nvSpPr>
          <p:cNvPr id="4" name="Date Placeholder 3"/>
          <p:cNvSpPr>
            <a:spLocks noGrp="1"/>
          </p:cNvSpPr>
          <p:nvPr>
            <p:ph type="dt" sz="half" idx="2"/>
          </p:nvPr>
        </p:nvSpPr>
        <p:spPr/>
        <p:txBody>
          <a:bodyPr/>
          <a:lstStyle/>
          <a:p>
            <a:fld id="{224B7939-B760-4D13-8F17-9F52E2A65C31}" type="datetime1">
              <a:rPr lang="nb-NO" smtClean="0">
                <a:solidFill>
                  <a:prstClr val="black">
                    <a:tint val="75000"/>
                  </a:prstClr>
                </a:solidFill>
              </a:rPr>
              <a:pPr/>
              <a:t>28.10.2014</a:t>
            </a:fld>
            <a:endParaRPr lang="en-GB" dirty="0">
              <a:solidFill>
                <a:prstClr val="black">
                  <a:tint val="75000"/>
                </a:prstClr>
              </a:solidFill>
            </a:endParaRPr>
          </a:p>
        </p:txBody>
      </p:sp>
      <p:sp>
        <p:nvSpPr>
          <p:cNvPr id="5" name="Footer Placeholder 4"/>
          <p:cNvSpPr>
            <a:spLocks noGrp="1"/>
          </p:cNvSpPr>
          <p:nvPr>
            <p:ph type="ftr" sz="quarter" idx="3"/>
          </p:nvPr>
        </p:nvSpPr>
        <p:spPr/>
        <p:txBody>
          <a:bodyPr/>
          <a:lstStyle/>
          <a:p>
            <a:r>
              <a:rPr lang="en-US" smtClean="0">
                <a:solidFill>
                  <a:prstClr val="black">
                    <a:tint val="75000"/>
                  </a:prstClr>
                </a:solidFill>
              </a:rPr>
              <a:t>WORLD CLASS - through people, technology and dedication</a:t>
            </a:r>
            <a:endParaRPr lang="en-GB" dirty="0">
              <a:solidFill>
                <a:prstClr val="black">
                  <a:tint val="75000"/>
                </a:prstClr>
              </a:solidFill>
            </a:endParaRPr>
          </a:p>
        </p:txBody>
      </p:sp>
      <p:sp>
        <p:nvSpPr>
          <p:cNvPr id="6" name="Slide Number Placeholder 5"/>
          <p:cNvSpPr>
            <a:spLocks noGrp="1"/>
          </p:cNvSpPr>
          <p:nvPr>
            <p:ph type="sldNum" sz="quarter" idx="4"/>
          </p:nvPr>
        </p:nvSpPr>
        <p:spPr/>
        <p:txBody>
          <a:bodyPr/>
          <a:lstStyle/>
          <a:p>
            <a:r>
              <a:rPr lang="en-GB" smtClean="0">
                <a:solidFill>
                  <a:prstClr val="black">
                    <a:tint val="75000"/>
                  </a:prstClr>
                </a:solidFill>
              </a:rPr>
              <a:t>Page </a:t>
            </a:r>
            <a:fld id="{024B331B-EC80-4993-B848-09EE40C61000}" type="slidenum">
              <a:rPr lang="en-GB" smtClean="0">
                <a:solidFill>
                  <a:prstClr val="black">
                    <a:tint val="75000"/>
                  </a:prstClr>
                </a:solidFill>
              </a:rPr>
              <a:pPr/>
              <a:t>29</a:t>
            </a:fld>
            <a:endParaRPr lang="en-GB" dirty="0">
              <a:solidFill>
                <a:prstClr val="black">
                  <a:tint val="75000"/>
                </a:prstClr>
              </a:solidFill>
            </a:endParaRPr>
          </a:p>
        </p:txBody>
      </p:sp>
      <p:pic>
        <p:nvPicPr>
          <p:cNvPr id="13314" name="Picture 2" descr="E:\IMG_027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512" y="2132856"/>
            <a:ext cx="8352928" cy="440612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581184" y="520270"/>
            <a:ext cx="8272250" cy="1324553"/>
          </a:xfrm>
        </p:spPr>
        <p:txBody>
          <a:bodyPr/>
          <a:lstStyle/>
          <a:p>
            <a:r>
              <a:rPr lang="en-US" dirty="0" smtClean="0"/>
              <a:t>KONGSBERG</a:t>
            </a:r>
            <a:br>
              <a:rPr lang="en-US" dirty="0" smtClean="0"/>
            </a:br>
            <a:r>
              <a:rPr lang="en-US" dirty="0" smtClean="0"/>
              <a:t/>
            </a:r>
            <a:br>
              <a:rPr lang="en-US" dirty="0" smtClean="0"/>
            </a:br>
            <a:r>
              <a:rPr lang="en-US" sz="1800" dirty="0" smtClean="0"/>
              <a:t>Professional crew training in fully equipped training center's</a:t>
            </a:r>
            <a:br>
              <a:rPr lang="en-US" sz="1800" dirty="0" smtClean="0"/>
            </a:br>
            <a:r>
              <a:rPr lang="en-US" sz="1800" dirty="0" smtClean="0"/>
              <a:t>Norway, Greece, Dubai, Singapore, Shanghai, Busan, Houston, Rio ----</a:t>
            </a:r>
            <a:endParaRPr lang="en-US" sz="1800" dirty="0"/>
          </a:p>
        </p:txBody>
      </p:sp>
    </p:spTree>
    <p:extLst>
      <p:ext uri="{BB962C8B-B14F-4D97-AF65-F5344CB8AC3E}">
        <p14:creationId xmlns:p14="http://schemas.microsoft.com/office/powerpoint/2010/main" val="296981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Title 1"/>
          <p:cNvSpPr>
            <a:spLocks noGrp="1"/>
          </p:cNvSpPr>
          <p:nvPr>
            <p:ph type="title"/>
          </p:nvPr>
        </p:nvSpPr>
        <p:spPr>
          <a:xfrm>
            <a:off x="428229" y="333374"/>
            <a:ext cx="8272198" cy="1295425"/>
          </a:xfrm>
        </p:spPr>
        <p:txBody>
          <a:bodyPr/>
          <a:lstStyle/>
          <a:p>
            <a:pPr eaLnBrk="1" hangingPunct="1"/>
            <a:r>
              <a:rPr lang="en-US" altLang="nb-NO" dirty="0" smtClean="0"/>
              <a:t>KONGSBERG </a:t>
            </a:r>
            <a:r>
              <a:rPr lang="en-US" altLang="nb-NO" sz="1200" dirty="0" smtClean="0"/>
              <a:t/>
            </a:r>
            <a:br>
              <a:rPr lang="en-US" altLang="nb-NO" sz="1200" dirty="0" smtClean="0"/>
            </a:br>
            <a:r>
              <a:rPr lang="en-US" altLang="nb-NO" sz="1200" dirty="0" smtClean="0"/>
              <a:t/>
            </a:r>
            <a:br>
              <a:rPr lang="en-US" altLang="nb-NO" sz="1200" dirty="0" smtClean="0"/>
            </a:br>
            <a:r>
              <a:rPr lang="en-US" altLang="nb-NO" sz="2000" dirty="0" smtClean="0"/>
              <a:t>High-Tech solutions, </a:t>
            </a:r>
            <a:r>
              <a:rPr lang="nb-NO" altLang="nb-NO" sz="2000" dirty="0" smtClean="0"/>
              <a:t>from </a:t>
            </a:r>
            <a:r>
              <a:rPr lang="nb-NO" altLang="nb-NO" sz="2000" dirty="0" err="1" smtClean="0"/>
              <a:t>deep</a:t>
            </a:r>
            <a:r>
              <a:rPr lang="nb-NO" altLang="nb-NO" sz="2000" dirty="0" smtClean="0"/>
              <a:t> </a:t>
            </a:r>
            <a:r>
              <a:rPr lang="nb-NO" altLang="nb-NO" sz="2000" dirty="0" err="1" smtClean="0"/>
              <a:t>sea</a:t>
            </a:r>
            <a:r>
              <a:rPr lang="nb-NO" altLang="nb-NO" sz="2000" dirty="0" smtClean="0"/>
              <a:t> to </a:t>
            </a:r>
            <a:r>
              <a:rPr lang="nb-NO" altLang="nb-NO" sz="2000" dirty="0" err="1" smtClean="0"/>
              <a:t>outer</a:t>
            </a:r>
            <a:r>
              <a:rPr lang="nb-NO" altLang="nb-NO" sz="2000" dirty="0" smtClean="0"/>
              <a:t> </a:t>
            </a:r>
            <a:r>
              <a:rPr lang="nb-NO" altLang="nb-NO" sz="2000" dirty="0" err="1" smtClean="0"/>
              <a:t>space</a:t>
            </a:r>
            <a:endParaRPr lang="en-US" altLang="nb-NO" sz="2000" dirty="0" smtClean="0"/>
          </a:p>
        </p:txBody>
      </p:sp>
      <p:sp>
        <p:nvSpPr>
          <p:cNvPr id="441347" name="Text Placeholder 2"/>
          <p:cNvSpPr>
            <a:spLocks noGrp="1"/>
          </p:cNvSpPr>
          <p:nvPr>
            <p:ph type="body" sz="quarter" idx="22"/>
          </p:nvPr>
        </p:nvSpPr>
        <p:spPr>
          <a:xfrm>
            <a:off x="0" y="6696076"/>
            <a:ext cx="2340637" cy="161925"/>
          </a:xfrm>
          <a:blipFill>
            <a:blip r:embed="rId2"/>
          </a:blipFill>
        </p:spPr>
        <p:txBody>
          <a:bodyPr/>
          <a:lstStyle/>
          <a:p>
            <a:pPr defTabSz="912813" fontAlgn="base">
              <a:spcAft>
                <a:spcPct val="0"/>
              </a:spcAft>
              <a:buFont typeface="Arial" charset="0"/>
              <a:buNone/>
            </a:pPr>
            <a:endParaRPr lang="en-GB" altLang="nb-NO" smtClean="0"/>
          </a:p>
        </p:txBody>
      </p:sp>
      <p:sp>
        <p:nvSpPr>
          <p:cNvPr id="36868" name="Date Placeholder 4"/>
          <p:cNvSpPr>
            <a:spLocks noGrp="1"/>
          </p:cNvSpPr>
          <p:nvPr>
            <p:ph type="dt" sz="quarter" idx="4294967295"/>
          </p:nvPr>
        </p:nvSpPr>
        <p:spPr bwMode="auto">
          <a:xfrm>
            <a:off x="2913327" y="6699251"/>
            <a:ext cx="1011238" cy="1444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912813" fontAlgn="base">
              <a:spcBef>
                <a:spcPct val="0"/>
              </a:spcBef>
              <a:spcAft>
                <a:spcPct val="0"/>
              </a:spcAft>
              <a:defRPr>
                <a:solidFill>
                  <a:schemeClr val="tx1"/>
                </a:solidFill>
                <a:latin typeface="Arial" pitchFamily="34" charset="0"/>
              </a:defRPr>
            </a:lvl6pPr>
            <a:lvl7pPr marL="2971800" indent="-228600" defTabSz="912813" fontAlgn="base">
              <a:spcBef>
                <a:spcPct val="0"/>
              </a:spcBef>
              <a:spcAft>
                <a:spcPct val="0"/>
              </a:spcAft>
              <a:defRPr>
                <a:solidFill>
                  <a:schemeClr val="tx1"/>
                </a:solidFill>
                <a:latin typeface="Arial" pitchFamily="34" charset="0"/>
              </a:defRPr>
            </a:lvl7pPr>
            <a:lvl8pPr marL="3429000" indent="-228600" defTabSz="912813" fontAlgn="base">
              <a:spcBef>
                <a:spcPct val="0"/>
              </a:spcBef>
              <a:spcAft>
                <a:spcPct val="0"/>
              </a:spcAft>
              <a:defRPr>
                <a:solidFill>
                  <a:schemeClr val="tx1"/>
                </a:solidFill>
                <a:latin typeface="Arial" pitchFamily="34" charset="0"/>
              </a:defRPr>
            </a:lvl8pPr>
            <a:lvl9pPr marL="3886200" indent="-228600" defTabSz="912813" fontAlgn="base">
              <a:spcBef>
                <a:spcPct val="0"/>
              </a:spcBef>
              <a:spcAft>
                <a:spcPct val="0"/>
              </a:spcAft>
              <a:defRPr>
                <a:solidFill>
                  <a:schemeClr val="tx1"/>
                </a:solidFill>
                <a:latin typeface="Arial" pitchFamily="34" charset="0"/>
              </a:defRPr>
            </a:lvl9pPr>
          </a:lstStyle>
          <a:p>
            <a:pPr defTabSz="912813" fontAlgn="base">
              <a:spcBef>
                <a:spcPct val="0"/>
              </a:spcBef>
              <a:spcAft>
                <a:spcPct val="0"/>
              </a:spcAft>
              <a:defRPr/>
            </a:pPr>
            <a:fld id="{65ABBDE3-9379-4B43-936D-DEDD6152C26B}" type="datetime1">
              <a:rPr lang="en-GB" smtClean="0">
                <a:solidFill>
                  <a:srgbClr val="898989"/>
                </a:solidFill>
              </a:rPr>
              <a:pPr defTabSz="912813" fontAlgn="base">
                <a:spcBef>
                  <a:spcPct val="0"/>
                </a:spcBef>
                <a:spcAft>
                  <a:spcPct val="0"/>
                </a:spcAft>
                <a:defRPr/>
              </a:pPr>
              <a:t>28/10/2014</a:t>
            </a:fld>
            <a:endParaRPr lang="en-GB" smtClean="0">
              <a:solidFill>
                <a:srgbClr val="898989"/>
              </a:solidFill>
            </a:endParaRPr>
          </a:p>
        </p:txBody>
      </p:sp>
      <p:sp>
        <p:nvSpPr>
          <p:cNvPr id="36869" name="Footer Placeholder 6"/>
          <p:cNvSpPr>
            <a:spLocks noGrp="1"/>
          </p:cNvSpPr>
          <p:nvPr>
            <p:ph type="ftr" sz="quarter" idx="4294967295"/>
          </p:nvPr>
        </p:nvSpPr>
        <p:spPr bwMode="auto">
          <a:xfrm>
            <a:off x="4562608" y="6699251"/>
            <a:ext cx="3042311" cy="1444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912813" fontAlgn="base">
              <a:spcBef>
                <a:spcPct val="0"/>
              </a:spcBef>
              <a:spcAft>
                <a:spcPct val="0"/>
              </a:spcAft>
              <a:defRPr>
                <a:solidFill>
                  <a:schemeClr val="tx1"/>
                </a:solidFill>
                <a:latin typeface="Arial" pitchFamily="34" charset="0"/>
              </a:defRPr>
            </a:lvl6pPr>
            <a:lvl7pPr marL="2971800" indent="-228600" defTabSz="912813" fontAlgn="base">
              <a:spcBef>
                <a:spcPct val="0"/>
              </a:spcBef>
              <a:spcAft>
                <a:spcPct val="0"/>
              </a:spcAft>
              <a:defRPr>
                <a:solidFill>
                  <a:schemeClr val="tx1"/>
                </a:solidFill>
                <a:latin typeface="Arial" pitchFamily="34" charset="0"/>
              </a:defRPr>
            </a:lvl7pPr>
            <a:lvl8pPr marL="3429000" indent="-228600" defTabSz="912813" fontAlgn="base">
              <a:spcBef>
                <a:spcPct val="0"/>
              </a:spcBef>
              <a:spcAft>
                <a:spcPct val="0"/>
              </a:spcAft>
              <a:defRPr>
                <a:solidFill>
                  <a:schemeClr val="tx1"/>
                </a:solidFill>
                <a:latin typeface="Arial" pitchFamily="34" charset="0"/>
              </a:defRPr>
            </a:lvl8pPr>
            <a:lvl9pPr marL="3886200" indent="-228600" defTabSz="912813" fontAlgn="base">
              <a:spcBef>
                <a:spcPct val="0"/>
              </a:spcBef>
              <a:spcAft>
                <a:spcPct val="0"/>
              </a:spcAft>
              <a:defRPr>
                <a:solidFill>
                  <a:schemeClr val="tx1"/>
                </a:solidFill>
                <a:latin typeface="Arial" pitchFamily="34" charset="0"/>
              </a:defRPr>
            </a:lvl9pPr>
          </a:lstStyle>
          <a:p>
            <a:pPr defTabSz="912813" fontAlgn="base">
              <a:spcBef>
                <a:spcPct val="0"/>
              </a:spcBef>
              <a:spcAft>
                <a:spcPct val="0"/>
              </a:spcAft>
              <a:defRPr/>
            </a:pPr>
            <a:r>
              <a:rPr lang="en-GB" dirty="0" smtClean="0">
                <a:solidFill>
                  <a:srgbClr val="898989"/>
                </a:solidFill>
              </a:rPr>
              <a:t>WORLD CLASS - through people, technology and dedication.</a:t>
            </a:r>
          </a:p>
        </p:txBody>
      </p:sp>
      <p:sp>
        <p:nvSpPr>
          <p:cNvPr id="36870" name="Slide Number Placeholder 5"/>
          <p:cNvSpPr>
            <a:spLocks noGrp="1"/>
          </p:cNvSpPr>
          <p:nvPr>
            <p:ph type="sldNum" sz="quarter" idx="4294967295"/>
          </p:nvPr>
        </p:nvSpPr>
        <p:spPr bwMode="auto">
          <a:xfrm>
            <a:off x="7842250" y="6699251"/>
            <a:ext cx="1011238" cy="1444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912813" fontAlgn="base">
              <a:spcBef>
                <a:spcPct val="0"/>
              </a:spcBef>
              <a:spcAft>
                <a:spcPct val="0"/>
              </a:spcAft>
              <a:defRPr>
                <a:solidFill>
                  <a:schemeClr val="tx1"/>
                </a:solidFill>
                <a:latin typeface="Arial" pitchFamily="34" charset="0"/>
              </a:defRPr>
            </a:lvl6pPr>
            <a:lvl7pPr marL="2971800" indent="-228600" defTabSz="912813" fontAlgn="base">
              <a:spcBef>
                <a:spcPct val="0"/>
              </a:spcBef>
              <a:spcAft>
                <a:spcPct val="0"/>
              </a:spcAft>
              <a:defRPr>
                <a:solidFill>
                  <a:schemeClr val="tx1"/>
                </a:solidFill>
                <a:latin typeface="Arial" pitchFamily="34" charset="0"/>
              </a:defRPr>
            </a:lvl7pPr>
            <a:lvl8pPr marL="3429000" indent="-228600" defTabSz="912813" fontAlgn="base">
              <a:spcBef>
                <a:spcPct val="0"/>
              </a:spcBef>
              <a:spcAft>
                <a:spcPct val="0"/>
              </a:spcAft>
              <a:defRPr>
                <a:solidFill>
                  <a:schemeClr val="tx1"/>
                </a:solidFill>
                <a:latin typeface="Arial" pitchFamily="34" charset="0"/>
              </a:defRPr>
            </a:lvl8pPr>
            <a:lvl9pPr marL="3886200" indent="-228600" defTabSz="912813" fontAlgn="base">
              <a:spcBef>
                <a:spcPct val="0"/>
              </a:spcBef>
              <a:spcAft>
                <a:spcPct val="0"/>
              </a:spcAft>
              <a:defRPr>
                <a:solidFill>
                  <a:schemeClr val="tx1"/>
                </a:solidFill>
                <a:latin typeface="Arial" pitchFamily="34" charset="0"/>
              </a:defRPr>
            </a:lvl9pPr>
          </a:lstStyle>
          <a:p>
            <a:pPr defTabSz="912813" fontAlgn="base">
              <a:spcBef>
                <a:spcPct val="0"/>
              </a:spcBef>
              <a:spcAft>
                <a:spcPct val="0"/>
              </a:spcAft>
              <a:defRPr/>
            </a:pPr>
            <a:r>
              <a:rPr lang="en-GB" dirty="0" smtClean="0">
                <a:solidFill>
                  <a:srgbClr val="898989"/>
                </a:solidFill>
              </a:rPr>
              <a:t>Page </a:t>
            </a:r>
            <a:fld id="{125A4101-7CCC-4ED0-9EFE-7080A27DEF09}" type="slidenum">
              <a:rPr lang="en-GB" dirty="0" smtClean="0">
                <a:solidFill>
                  <a:srgbClr val="898989"/>
                </a:solidFill>
              </a:rPr>
              <a:pPr defTabSz="912813" fontAlgn="base">
                <a:spcBef>
                  <a:spcPct val="0"/>
                </a:spcBef>
                <a:spcAft>
                  <a:spcPct val="0"/>
                </a:spcAft>
                <a:defRPr/>
              </a:pPr>
              <a:t>3</a:t>
            </a:fld>
            <a:endParaRPr lang="en-GB" dirty="0" smtClean="0">
              <a:solidFill>
                <a:srgbClr val="898989"/>
              </a:solidFill>
            </a:endParaRPr>
          </a:p>
        </p:txBody>
      </p:sp>
      <p:pic>
        <p:nvPicPr>
          <p:cNvPr id="441351" name="Content Placeholder 17" descr="deepseatouterspace.jpg"/>
          <p:cNvPicPr>
            <a:picLocks noGrp="1" noChangeAspect="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662121" y="1763713"/>
            <a:ext cx="8272198" cy="3249612"/>
          </a:xfrm>
        </p:spPr>
      </p:pic>
      <p:sp>
        <p:nvSpPr>
          <p:cNvPr id="441352" name="TextBox 8"/>
          <p:cNvSpPr txBox="1">
            <a:spLocks noChangeArrowheads="1"/>
          </p:cNvSpPr>
          <p:nvPr/>
        </p:nvSpPr>
        <p:spPr bwMode="auto">
          <a:xfrm>
            <a:off x="655242" y="5229225"/>
            <a:ext cx="8354748" cy="757238"/>
          </a:xfrm>
          <a:prstGeom prst="rect">
            <a:avLst/>
          </a:prstGeom>
          <a:solidFill>
            <a:srgbClr val="DADADA"/>
          </a:solidFill>
          <a:ln w="6350">
            <a:solidFill>
              <a:srgbClr val="BCBCBC"/>
            </a:solidFill>
            <a:miter lim="800000"/>
            <a:headEnd/>
            <a:tailEnd/>
          </a:ln>
        </p:spPr>
        <p:txBody>
          <a:bodyPr anchor="ctr" anchorCtr="1"/>
          <a:lstStyle>
            <a:lvl1pPr eaLnBrk="0" hangingPunct="0">
              <a:spcBef>
                <a:spcPct val="20000"/>
              </a:spcBef>
              <a:buFont typeface="Arial" charset="0"/>
              <a:buChar char="•"/>
              <a:defRPr>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a:solidFill>
                  <a:schemeClr val="tx1"/>
                </a:solidFill>
                <a:latin typeface="Arial" charset="0"/>
              </a:defRPr>
            </a:lvl4pPr>
            <a:lvl5pPr marL="2057400" indent="-228600" eaLnBrk="0" hangingPunct="0">
              <a:spcBef>
                <a:spcPct val="20000"/>
              </a:spcBef>
              <a:buFont typeface="Arial" charset="0"/>
              <a:buChar char="»"/>
              <a:defRPr>
                <a:solidFill>
                  <a:schemeClr val="tx1"/>
                </a:solidFill>
                <a:latin typeface="Arial" charset="0"/>
              </a:defRPr>
            </a:lvl5pPr>
            <a:lvl6pPr marL="2514600" indent="-228600" eaLnBrk="0" fontAlgn="base" hangingPunct="0">
              <a:spcBef>
                <a:spcPct val="20000"/>
              </a:spcBef>
              <a:spcAft>
                <a:spcPct val="0"/>
              </a:spcAft>
              <a:buFont typeface="Arial" charset="0"/>
              <a:buChar char="»"/>
              <a:defRPr>
                <a:solidFill>
                  <a:schemeClr val="tx1"/>
                </a:solidFill>
                <a:latin typeface="Arial" charset="0"/>
              </a:defRPr>
            </a:lvl6pPr>
            <a:lvl7pPr marL="2971800" indent="-228600" eaLnBrk="0" fontAlgn="base" hangingPunct="0">
              <a:spcBef>
                <a:spcPct val="20000"/>
              </a:spcBef>
              <a:spcAft>
                <a:spcPct val="0"/>
              </a:spcAft>
              <a:buFont typeface="Arial" charset="0"/>
              <a:buChar char="»"/>
              <a:defRPr>
                <a:solidFill>
                  <a:schemeClr val="tx1"/>
                </a:solidFill>
                <a:latin typeface="Arial" charset="0"/>
              </a:defRPr>
            </a:lvl7pPr>
            <a:lvl8pPr marL="3429000" indent="-228600" eaLnBrk="0" fontAlgn="base" hangingPunct="0">
              <a:spcBef>
                <a:spcPct val="20000"/>
              </a:spcBef>
              <a:spcAft>
                <a:spcPct val="0"/>
              </a:spcAft>
              <a:buFont typeface="Arial" charset="0"/>
              <a:buChar char="»"/>
              <a:defRPr>
                <a:solidFill>
                  <a:schemeClr val="tx1"/>
                </a:solidFill>
                <a:latin typeface="Arial" charset="0"/>
              </a:defRPr>
            </a:lvl8pPr>
            <a:lvl9pPr marL="3886200" indent="-228600" eaLnBrk="0" fontAlgn="base" hangingPunct="0">
              <a:spcBef>
                <a:spcPct val="20000"/>
              </a:spcBef>
              <a:spcAft>
                <a:spcPct val="0"/>
              </a:spcAft>
              <a:buFont typeface="Arial" charset="0"/>
              <a:buChar char="»"/>
              <a:defRPr>
                <a:solidFill>
                  <a:schemeClr val="tx1"/>
                </a:solidFill>
                <a:latin typeface="Arial" charset="0"/>
              </a:defRPr>
            </a:lvl9pPr>
          </a:lstStyle>
          <a:p>
            <a:pPr algn="ctr" defTabSz="914400" eaLnBrk="1" hangingPunct="1">
              <a:spcBef>
                <a:spcPct val="0"/>
              </a:spcBef>
              <a:buFontTx/>
              <a:buNone/>
            </a:pPr>
            <a:r>
              <a:rPr lang="en-GB" altLang="nb-NO" sz="1200">
                <a:solidFill>
                  <a:srgbClr val="000000"/>
                </a:solidFill>
              </a:rPr>
              <a:t>Advanced solutions and applications for the maritime, oil &amp; gas, defence and space industry.</a:t>
            </a:r>
            <a:br>
              <a:rPr lang="en-GB" altLang="nb-NO" sz="1200">
                <a:solidFill>
                  <a:srgbClr val="000000"/>
                </a:solidFill>
              </a:rPr>
            </a:br>
            <a:endParaRPr lang="en-GB" altLang="nb-NO" sz="1200">
              <a:solidFill>
                <a:srgbClr val="000000"/>
              </a:solidFill>
            </a:endParaRPr>
          </a:p>
          <a:p>
            <a:pPr algn="ctr" defTabSz="914400" eaLnBrk="1" hangingPunct="1">
              <a:spcBef>
                <a:spcPct val="0"/>
              </a:spcBef>
              <a:buFontTx/>
              <a:buNone/>
            </a:pPr>
            <a:r>
              <a:rPr lang="en-GB" altLang="nb-NO" sz="1200" i="1">
                <a:solidFill>
                  <a:srgbClr val="000000"/>
                </a:solidFill>
              </a:rPr>
              <a:t>- Extreme Performance for Extreme Conditions -</a:t>
            </a:r>
          </a:p>
        </p:txBody>
      </p:sp>
    </p:spTree>
    <p:extLst>
      <p:ext uri="{BB962C8B-B14F-4D97-AF65-F5344CB8AC3E}">
        <p14:creationId xmlns:p14="http://schemas.microsoft.com/office/powerpoint/2010/main" val="421407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38" name="Text Placeholder 1"/>
          <p:cNvSpPr>
            <a:spLocks noGrp="1"/>
          </p:cNvSpPr>
          <p:nvPr>
            <p:ph type="body" sz="quarter" idx="22"/>
          </p:nvPr>
        </p:nvSpPr>
        <p:spPr>
          <a:xfrm>
            <a:off x="0" y="6696076"/>
            <a:ext cx="2340637" cy="161925"/>
          </a:xfrm>
        </p:spPr>
        <p:txBody>
          <a:bodyPr/>
          <a:lstStyle/>
          <a:p>
            <a:pPr defTabSz="912813" fontAlgn="base">
              <a:spcAft>
                <a:spcPct val="0"/>
              </a:spcAft>
              <a:buFont typeface="Arial" charset="0"/>
              <a:buNone/>
            </a:pPr>
            <a:endParaRPr lang="en-GB" altLang="en-US" smtClean="0"/>
          </a:p>
        </p:txBody>
      </p:sp>
      <p:sp>
        <p:nvSpPr>
          <p:cNvPr id="2" name="TextBox 1"/>
          <p:cNvSpPr txBox="1"/>
          <p:nvPr/>
        </p:nvSpPr>
        <p:spPr>
          <a:xfrm>
            <a:off x="803264" y="1916832"/>
            <a:ext cx="2925600" cy="707886"/>
          </a:xfrm>
          <a:prstGeom prst="rect">
            <a:avLst/>
          </a:prstGeom>
          <a:noFill/>
        </p:spPr>
        <p:txBody>
          <a:bodyPr wrap="square" rtlCol="0">
            <a:spAutoFit/>
          </a:bodyPr>
          <a:lstStyle/>
          <a:p>
            <a:r>
              <a:rPr lang="nb-NO" sz="4000" dirty="0" err="1" smtClean="0">
                <a:solidFill>
                  <a:schemeClr val="bg1"/>
                </a:solidFill>
              </a:rPr>
              <a:t>Thank</a:t>
            </a:r>
            <a:r>
              <a:rPr lang="nb-NO" sz="4000" dirty="0" smtClean="0">
                <a:solidFill>
                  <a:schemeClr val="bg1"/>
                </a:solidFill>
              </a:rPr>
              <a:t> </a:t>
            </a:r>
            <a:r>
              <a:rPr lang="nb-NO" sz="4000" dirty="0" err="1" smtClean="0">
                <a:solidFill>
                  <a:schemeClr val="bg1"/>
                </a:solidFill>
              </a:rPr>
              <a:t>you</a:t>
            </a:r>
            <a:endParaRPr lang="en-GB" sz="4000" dirty="0">
              <a:solidFill>
                <a:schemeClr val="bg1"/>
              </a:solidFill>
            </a:endParaRPr>
          </a:p>
        </p:txBody>
      </p:sp>
    </p:spTree>
    <p:extLst>
      <p:ext uri="{BB962C8B-B14F-4D97-AF65-F5344CB8AC3E}">
        <p14:creationId xmlns:p14="http://schemas.microsoft.com/office/powerpoint/2010/main" val="395632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dl.dropboxusercontent.com/u/7236226/KOG200/200_normal_whi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87565" y="3068960"/>
            <a:ext cx="810254" cy="1157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65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547556"/>
            <a:ext cx="9905999" cy="5310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Line 4"/>
          <p:cNvSpPr>
            <a:spLocks noChangeShapeType="1"/>
          </p:cNvSpPr>
          <p:nvPr/>
        </p:nvSpPr>
        <p:spPr bwMode="auto">
          <a:xfrm>
            <a:off x="1442906" y="1412875"/>
            <a:ext cx="0" cy="4608513"/>
          </a:xfrm>
          <a:prstGeom prst="line">
            <a:avLst/>
          </a:prstGeom>
          <a:noFill/>
          <a:ln w="9525">
            <a:noFill/>
            <a:round/>
            <a:headEnd/>
            <a:tailEnd/>
          </a:ln>
        </p:spPr>
        <p:txBody>
          <a:bodyPr>
            <a:spAutoFit/>
          </a:bodyPr>
          <a:lstStyle/>
          <a:p>
            <a:pPr algn="l" defTabSz="914249" fontAlgn="auto">
              <a:spcBef>
                <a:spcPts val="0"/>
              </a:spcBef>
              <a:spcAft>
                <a:spcPts val="0"/>
              </a:spcAft>
            </a:pPr>
            <a:endParaRPr lang="en-GB" sz="1800">
              <a:solidFill>
                <a:prstClr val="black"/>
              </a:solidFill>
              <a:latin typeface="Arial"/>
            </a:endParaRPr>
          </a:p>
        </p:txBody>
      </p:sp>
      <p:pic>
        <p:nvPicPr>
          <p:cNvPr id="5" name="Picture 2" descr="https://dl.dropboxusercontent.com/u/7236226/KOG200/200_norma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9038" y="231169"/>
            <a:ext cx="609149" cy="870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85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Slide Number Placeholder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57263" eaLnBrk="0" hangingPunct="0">
              <a:spcBef>
                <a:spcPct val="20000"/>
              </a:spcBef>
              <a:buChar char="•"/>
              <a:defRPr>
                <a:solidFill>
                  <a:srgbClr val="003172"/>
                </a:solidFill>
                <a:latin typeface="Verdana" pitchFamily="34" charset="0"/>
              </a:defRPr>
            </a:lvl1pPr>
            <a:lvl2pPr marL="742950" indent="-285750" defTabSz="957263" eaLnBrk="0" hangingPunct="0">
              <a:spcBef>
                <a:spcPct val="20000"/>
              </a:spcBef>
              <a:buClr>
                <a:srgbClr val="4F7EB3"/>
              </a:buClr>
              <a:buChar char="•"/>
              <a:defRPr sz="1500">
                <a:solidFill>
                  <a:srgbClr val="003172"/>
                </a:solidFill>
                <a:latin typeface="Verdana" pitchFamily="34" charset="0"/>
              </a:defRPr>
            </a:lvl2pPr>
            <a:lvl3pPr marL="1143000" indent="-228600" defTabSz="957263" eaLnBrk="0" hangingPunct="0">
              <a:spcBef>
                <a:spcPct val="20000"/>
              </a:spcBef>
              <a:buClr>
                <a:srgbClr val="7A9EC5"/>
              </a:buClr>
              <a:buChar char="•"/>
              <a:defRPr sz="1300">
                <a:solidFill>
                  <a:srgbClr val="003172"/>
                </a:solidFill>
                <a:latin typeface="Verdana" pitchFamily="34" charset="0"/>
              </a:defRPr>
            </a:lvl3pPr>
            <a:lvl4pPr marL="1600200" indent="-228600" defTabSz="957263" eaLnBrk="0" hangingPunct="0">
              <a:spcBef>
                <a:spcPct val="20000"/>
              </a:spcBef>
              <a:buClr>
                <a:srgbClr val="7A9EC5"/>
              </a:buClr>
              <a:buChar char="•"/>
              <a:defRPr sz="1200">
                <a:solidFill>
                  <a:srgbClr val="003172"/>
                </a:solidFill>
                <a:latin typeface="Verdana" pitchFamily="34" charset="0"/>
              </a:defRPr>
            </a:lvl4pPr>
            <a:lvl5pPr marL="2057400" indent="-228600" defTabSz="957263" eaLnBrk="0" hangingPunct="0">
              <a:spcBef>
                <a:spcPct val="20000"/>
              </a:spcBef>
              <a:buClr>
                <a:srgbClr val="7A9EC5"/>
              </a:buClr>
              <a:buChar char="•"/>
              <a:defRPr sz="1000">
                <a:solidFill>
                  <a:srgbClr val="003172"/>
                </a:solidFill>
                <a:latin typeface="Verdana" pitchFamily="34" charset="0"/>
              </a:defRPr>
            </a:lvl5pPr>
            <a:lvl6pPr marL="2514600" indent="-228600" defTabSz="957263" eaLnBrk="0" fontAlgn="base" hangingPunct="0">
              <a:spcBef>
                <a:spcPct val="20000"/>
              </a:spcBef>
              <a:spcAft>
                <a:spcPct val="0"/>
              </a:spcAft>
              <a:buClr>
                <a:srgbClr val="7A9EC5"/>
              </a:buClr>
              <a:buChar char="•"/>
              <a:defRPr sz="1000">
                <a:solidFill>
                  <a:srgbClr val="003172"/>
                </a:solidFill>
                <a:latin typeface="Verdana" pitchFamily="34" charset="0"/>
              </a:defRPr>
            </a:lvl6pPr>
            <a:lvl7pPr marL="2971800" indent="-228600" defTabSz="957263" eaLnBrk="0" fontAlgn="base" hangingPunct="0">
              <a:spcBef>
                <a:spcPct val="20000"/>
              </a:spcBef>
              <a:spcAft>
                <a:spcPct val="0"/>
              </a:spcAft>
              <a:buClr>
                <a:srgbClr val="7A9EC5"/>
              </a:buClr>
              <a:buChar char="•"/>
              <a:defRPr sz="1000">
                <a:solidFill>
                  <a:srgbClr val="003172"/>
                </a:solidFill>
                <a:latin typeface="Verdana" pitchFamily="34" charset="0"/>
              </a:defRPr>
            </a:lvl7pPr>
            <a:lvl8pPr marL="3429000" indent="-228600" defTabSz="957263" eaLnBrk="0" fontAlgn="base" hangingPunct="0">
              <a:spcBef>
                <a:spcPct val="20000"/>
              </a:spcBef>
              <a:spcAft>
                <a:spcPct val="0"/>
              </a:spcAft>
              <a:buClr>
                <a:srgbClr val="7A9EC5"/>
              </a:buClr>
              <a:buChar char="•"/>
              <a:defRPr sz="1000">
                <a:solidFill>
                  <a:srgbClr val="003172"/>
                </a:solidFill>
                <a:latin typeface="Verdana" pitchFamily="34" charset="0"/>
              </a:defRPr>
            </a:lvl8pPr>
            <a:lvl9pPr marL="3886200" indent="-228600" defTabSz="957263" eaLnBrk="0" fontAlgn="base" hangingPunct="0">
              <a:spcBef>
                <a:spcPct val="20000"/>
              </a:spcBef>
              <a:spcAft>
                <a:spcPct val="0"/>
              </a:spcAft>
              <a:buClr>
                <a:srgbClr val="7A9EC5"/>
              </a:buClr>
              <a:buChar char="•"/>
              <a:defRPr sz="1000">
                <a:solidFill>
                  <a:srgbClr val="003172"/>
                </a:solidFill>
                <a:latin typeface="Verdana" pitchFamily="34" charset="0"/>
              </a:defRPr>
            </a:lvl9pPr>
          </a:lstStyle>
          <a:p>
            <a:pPr eaLnBrk="1" hangingPunct="1">
              <a:spcBef>
                <a:spcPct val="0"/>
              </a:spcBef>
              <a:buFontTx/>
              <a:buNone/>
            </a:pPr>
            <a:r>
              <a:rPr lang="en-US" altLang="en-US" smtClean="0">
                <a:solidFill>
                  <a:schemeClr val="tx1"/>
                </a:solidFill>
              </a:rPr>
              <a:t>/ </a:t>
            </a:r>
            <a:fld id="{C7A810B6-C34A-479E-B126-C9D07BDBACAA}" type="slidenum">
              <a:rPr lang="en-US" altLang="en-US" smtClean="0">
                <a:solidFill>
                  <a:schemeClr val="tx1"/>
                </a:solidFill>
              </a:rPr>
              <a:pPr eaLnBrk="1" hangingPunct="1">
                <a:spcBef>
                  <a:spcPct val="0"/>
                </a:spcBef>
                <a:buFontTx/>
                <a:buNone/>
              </a:pPr>
              <a:t>33</a:t>
            </a:fld>
            <a:r>
              <a:rPr lang="en-US" altLang="en-US" smtClean="0">
                <a:solidFill>
                  <a:schemeClr val="tx1"/>
                </a:solidFill>
              </a:rPr>
              <a:t> /</a:t>
            </a:r>
          </a:p>
        </p:txBody>
      </p:sp>
      <p:sp>
        <p:nvSpPr>
          <p:cNvPr id="468995" name="Date Placeholder 7"/>
          <p:cNvSpPr>
            <a:spLocks noGrp="1"/>
          </p:cNvSpPr>
          <p:nvPr>
            <p:ph type="dt"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673100" eaLnBrk="0" hangingPunct="0">
              <a:spcBef>
                <a:spcPct val="20000"/>
              </a:spcBef>
              <a:buChar char="•"/>
              <a:defRPr>
                <a:solidFill>
                  <a:srgbClr val="003172"/>
                </a:solidFill>
                <a:latin typeface="Verdana" pitchFamily="34" charset="0"/>
              </a:defRPr>
            </a:lvl1pPr>
            <a:lvl2pPr marL="742950" indent="-285750" defTabSz="673100" eaLnBrk="0" hangingPunct="0">
              <a:spcBef>
                <a:spcPct val="20000"/>
              </a:spcBef>
              <a:buClr>
                <a:srgbClr val="4F7EB3"/>
              </a:buClr>
              <a:buChar char="•"/>
              <a:defRPr sz="1500">
                <a:solidFill>
                  <a:srgbClr val="003172"/>
                </a:solidFill>
                <a:latin typeface="Verdana" pitchFamily="34" charset="0"/>
              </a:defRPr>
            </a:lvl2pPr>
            <a:lvl3pPr marL="1143000" indent="-228600" defTabSz="673100" eaLnBrk="0" hangingPunct="0">
              <a:spcBef>
                <a:spcPct val="20000"/>
              </a:spcBef>
              <a:buClr>
                <a:srgbClr val="7A9EC5"/>
              </a:buClr>
              <a:buChar char="•"/>
              <a:defRPr sz="1300">
                <a:solidFill>
                  <a:srgbClr val="003172"/>
                </a:solidFill>
                <a:latin typeface="Verdana" pitchFamily="34" charset="0"/>
              </a:defRPr>
            </a:lvl3pPr>
            <a:lvl4pPr marL="1600200" indent="-228600" defTabSz="673100" eaLnBrk="0" hangingPunct="0">
              <a:spcBef>
                <a:spcPct val="20000"/>
              </a:spcBef>
              <a:buClr>
                <a:srgbClr val="7A9EC5"/>
              </a:buClr>
              <a:buChar char="•"/>
              <a:defRPr sz="1200">
                <a:solidFill>
                  <a:srgbClr val="003172"/>
                </a:solidFill>
                <a:latin typeface="Verdana" pitchFamily="34" charset="0"/>
              </a:defRPr>
            </a:lvl4pPr>
            <a:lvl5pPr marL="2057400" indent="-228600" defTabSz="673100" eaLnBrk="0" hangingPunct="0">
              <a:spcBef>
                <a:spcPct val="20000"/>
              </a:spcBef>
              <a:buClr>
                <a:srgbClr val="7A9EC5"/>
              </a:buClr>
              <a:buChar char="•"/>
              <a:defRPr sz="1000">
                <a:solidFill>
                  <a:srgbClr val="003172"/>
                </a:solidFill>
                <a:latin typeface="Verdana" pitchFamily="34" charset="0"/>
              </a:defRPr>
            </a:lvl5pPr>
            <a:lvl6pPr marL="2514600" indent="-228600" defTabSz="673100" eaLnBrk="0" fontAlgn="base" hangingPunct="0">
              <a:spcBef>
                <a:spcPct val="20000"/>
              </a:spcBef>
              <a:spcAft>
                <a:spcPct val="0"/>
              </a:spcAft>
              <a:buClr>
                <a:srgbClr val="7A9EC5"/>
              </a:buClr>
              <a:buChar char="•"/>
              <a:defRPr sz="1000">
                <a:solidFill>
                  <a:srgbClr val="003172"/>
                </a:solidFill>
                <a:latin typeface="Verdana" pitchFamily="34" charset="0"/>
              </a:defRPr>
            </a:lvl6pPr>
            <a:lvl7pPr marL="2971800" indent="-228600" defTabSz="673100" eaLnBrk="0" fontAlgn="base" hangingPunct="0">
              <a:spcBef>
                <a:spcPct val="20000"/>
              </a:spcBef>
              <a:spcAft>
                <a:spcPct val="0"/>
              </a:spcAft>
              <a:buClr>
                <a:srgbClr val="7A9EC5"/>
              </a:buClr>
              <a:buChar char="•"/>
              <a:defRPr sz="1000">
                <a:solidFill>
                  <a:srgbClr val="003172"/>
                </a:solidFill>
                <a:latin typeface="Verdana" pitchFamily="34" charset="0"/>
              </a:defRPr>
            </a:lvl7pPr>
            <a:lvl8pPr marL="3429000" indent="-228600" defTabSz="673100" eaLnBrk="0" fontAlgn="base" hangingPunct="0">
              <a:spcBef>
                <a:spcPct val="20000"/>
              </a:spcBef>
              <a:spcAft>
                <a:spcPct val="0"/>
              </a:spcAft>
              <a:buClr>
                <a:srgbClr val="7A9EC5"/>
              </a:buClr>
              <a:buChar char="•"/>
              <a:defRPr sz="1000">
                <a:solidFill>
                  <a:srgbClr val="003172"/>
                </a:solidFill>
                <a:latin typeface="Verdana" pitchFamily="34" charset="0"/>
              </a:defRPr>
            </a:lvl8pPr>
            <a:lvl9pPr marL="3886200" indent="-228600" defTabSz="673100" eaLnBrk="0" fontAlgn="base" hangingPunct="0">
              <a:spcBef>
                <a:spcPct val="20000"/>
              </a:spcBef>
              <a:spcAft>
                <a:spcPct val="0"/>
              </a:spcAft>
              <a:buClr>
                <a:srgbClr val="7A9EC5"/>
              </a:buClr>
              <a:buChar char="•"/>
              <a:defRPr sz="1000">
                <a:solidFill>
                  <a:srgbClr val="003172"/>
                </a:solidFill>
                <a:latin typeface="Verdana" pitchFamily="34" charset="0"/>
              </a:defRPr>
            </a:lvl9pPr>
          </a:lstStyle>
          <a:p>
            <a:pPr eaLnBrk="1" hangingPunct="1">
              <a:spcBef>
                <a:spcPct val="0"/>
              </a:spcBef>
              <a:buFontTx/>
              <a:buNone/>
            </a:pPr>
            <a:fld id="{E555BBF5-3985-4E05-A5A4-6C75C32E4A96}" type="datetime5">
              <a:rPr lang="en-GB" altLang="en-US" smtClean="0">
                <a:solidFill>
                  <a:schemeClr val="tx1"/>
                </a:solidFill>
              </a:rPr>
              <a:pPr eaLnBrk="1" hangingPunct="1">
                <a:spcBef>
                  <a:spcPct val="0"/>
                </a:spcBef>
                <a:buFontTx/>
                <a:buNone/>
              </a:pPr>
              <a:t>28-Oct-14</a:t>
            </a:fld>
            <a:endParaRPr lang="en-US" altLang="en-US" smtClean="0">
              <a:solidFill>
                <a:schemeClr val="tx1"/>
              </a:solidFill>
            </a:endParaRPr>
          </a:p>
        </p:txBody>
      </p:sp>
      <p:graphicFrame>
        <p:nvGraphicFramePr>
          <p:cNvPr id="468996" name="Object 8"/>
          <p:cNvGraphicFramePr>
            <a:graphicFrameLocks noGrp="1" noChangeAspect="1"/>
          </p:cNvGraphicFramePr>
          <p:nvPr>
            <p:ph sz="half" idx="1"/>
            <p:extLst>
              <p:ext uri="{D42A27DB-BD31-4B8C-83A1-F6EECF244321}">
                <p14:modId xmlns:p14="http://schemas.microsoft.com/office/powerpoint/2010/main" val="847913805"/>
              </p:ext>
            </p:extLst>
          </p:nvPr>
        </p:nvGraphicFramePr>
        <p:xfrm>
          <a:off x="344488" y="388968"/>
          <a:ext cx="8569722" cy="6022975"/>
        </p:xfrm>
        <a:graphic>
          <a:graphicData uri="http://schemas.openxmlformats.org/presentationml/2006/ole">
            <mc:AlternateContent xmlns:mc="http://schemas.openxmlformats.org/markup-compatibility/2006">
              <mc:Choice xmlns:v="urn:schemas-microsoft-com:vml" Requires="v">
                <p:oleObj spid="_x0000_s11389" name="Bitmap Image" r:id="rId3" imgW="9019048" imgH="6335009" progId="PBrush">
                  <p:embed/>
                </p:oleObj>
              </mc:Choice>
              <mc:Fallback>
                <p:oleObj name="Bitmap Image" r:id="rId3" imgW="9019048" imgH="6335009" progId="PBrush">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488" y="388968"/>
                        <a:ext cx="8569722" cy="6022975"/>
                      </a:xfrm>
                      <a:prstGeom prst="rect">
                        <a:avLst/>
                      </a:prstGeom>
                      <a:noFill/>
                      <a:ln>
                        <a:noFill/>
                      </a:ln>
                      <a:effectLst/>
                      <a:extLst>
                        <a:ext uri="{909E8E84-426E-40DD-AFC4-6F175D3DCCD1}">
                          <a14:hiddenFill xmlns:a14="http://schemas.microsoft.com/office/drawing/2010/main">
                            <a:solidFill>
                              <a:srgbClr val="7A9EC5"/>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68997" name="Object 19"/>
          <p:cNvGraphicFramePr>
            <a:graphicFrameLocks noGrp="1" noChangeAspect="1"/>
          </p:cNvGraphicFramePr>
          <p:nvPr>
            <p:ph sz="quarter" idx="2"/>
          </p:nvPr>
        </p:nvGraphicFramePr>
        <p:xfrm>
          <a:off x="3657998" y="5661025"/>
          <a:ext cx="1582208" cy="571500"/>
        </p:xfrm>
        <a:graphic>
          <a:graphicData uri="http://schemas.openxmlformats.org/presentationml/2006/ole">
            <mc:AlternateContent xmlns:mc="http://schemas.openxmlformats.org/markup-compatibility/2006">
              <mc:Choice xmlns:v="urn:schemas-microsoft-com:vml" Requires="v">
                <p:oleObj spid="_x0000_s11390" name="Bitmap Image" r:id="rId5" imgW="1685714" imgH="609524" progId="PBrush">
                  <p:embed/>
                </p:oleObj>
              </mc:Choice>
              <mc:Fallback>
                <p:oleObj name="Bitmap Image" r:id="rId5" imgW="1685714" imgH="609524" progId="PBrush">
                  <p:embed/>
                  <p:pic>
                    <p:nvPicPr>
                      <p:cNvPr id="0" name=""/>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998" y="5661025"/>
                        <a:ext cx="158220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68998" name="Object 22"/>
          <p:cNvGraphicFramePr>
            <a:graphicFrameLocks noGrp="1" noChangeAspect="1"/>
          </p:cNvGraphicFramePr>
          <p:nvPr>
            <p:ph sz="quarter" idx="3"/>
          </p:nvPr>
        </p:nvGraphicFramePr>
        <p:xfrm>
          <a:off x="5890287" y="5661025"/>
          <a:ext cx="1583928" cy="566738"/>
        </p:xfrm>
        <a:graphic>
          <a:graphicData uri="http://schemas.openxmlformats.org/presentationml/2006/ole">
            <mc:AlternateContent xmlns:mc="http://schemas.openxmlformats.org/markup-compatibility/2006">
              <mc:Choice xmlns:v="urn:schemas-microsoft-com:vml" Requires="v">
                <p:oleObj spid="_x0000_s11391" name="Bitmap Image" r:id="rId7" imgW="1704762" imgH="609524" progId="PBrush">
                  <p:embed/>
                </p:oleObj>
              </mc:Choice>
              <mc:Fallback>
                <p:oleObj name="Bitmap Image" r:id="rId7" imgW="1704762" imgH="609524" progId="PBrush">
                  <p:embed/>
                  <p:pic>
                    <p:nvPicPr>
                      <p:cNvPr id="0" name=""/>
                      <p:cNvPicPr>
                        <a:picLocks noGrp="1"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90287" y="5661025"/>
                        <a:ext cx="1583928" cy="566738"/>
                      </a:xfrm>
                      <a:prstGeom prst="rect">
                        <a:avLst/>
                      </a:prstGeom>
                      <a:noFill/>
                      <a:ln>
                        <a:noFill/>
                      </a:ln>
                      <a:effectLst/>
                      <a:extLst>
                        <a:ext uri="{909E8E84-426E-40DD-AFC4-6F175D3DCCD1}">
                          <a14:hiddenFill xmlns:a14="http://schemas.microsoft.com/office/drawing/2010/main">
                            <a:solidFill>
                              <a:srgbClr val="7A9EC5"/>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68999" name="Picture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0391" y="188913"/>
            <a:ext cx="3823096"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4"/>
          <p:cNvSpPr>
            <a:spLocks noChangeArrowheads="1"/>
          </p:cNvSpPr>
          <p:nvPr/>
        </p:nvSpPr>
        <p:spPr bwMode="auto">
          <a:xfrm>
            <a:off x="244073" y="188913"/>
            <a:ext cx="3046026" cy="400110"/>
          </a:xfrm>
          <a:prstGeom prst="rect">
            <a:avLst/>
          </a:prstGeom>
          <a:noFill/>
          <a:ln w="9525" algn="ctr">
            <a:noFill/>
            <a:miter lim="800000"/>
            <a:headEnd/>
            <a:tailEnd/>
          </a:ln>
          <a:effectLst/>
        </p:spPr>
        <p:txBody>
          <a:bodyPr wrap="none">
            <a:spAutoFit/>
          </a:bodyPr>
          <a:lstStyle/>
          <a:p>
            <a:pPr algn="ctr" defTabSz="957263">
              <a:spcBef>
                <a:spcPct val="50000"/>
              </a:spcBef>
              <a:defRPr/>
            </a:pPr>
            <a:r>
              <a:rPr lang="en-US" sz="2000" b="1" dirty="0">
                <a:solidFill>
                  <a:srgbClr val="808080"/>
                </a:solidFill>
                <a:effectLst>
                  <a:outerShdw blurRad="38100" dist="38100" dir="2700000" algn="tl">
                    <a:srgbClr val="C0C0C0"/>
                  </a:outerShdw>
                </a:effectLst>
                <a:latin typeface="Verdana" pitchFamily="34" charset="0"/>
                <a:ea typeface="ＭＳ Ｐゴシック" pitchFamily="-110" charset="-128"/>
                <a:cs typeface="+mn-cs"/>
              </a:rPr>
              <a:t>Vessel Performance</a:t>
            </a:r>
            <a:endParaRPr lang="nb-NO" sz="2000" b="1" dirty="0">
              <a:solidFill>
                <a:srgbClr val="808080"/>
              </a:solidFill>
              <a:effectLst>
                <a:outerShdw blurRad="38100" dist="38100" dir="2700000" algn="tl">
                  <a:srgbClr val="C0C0C0"/>
                </a:outerShdw>
              </a:effectLst>
              <a:latin typeface="Verdana" pitchFamily="34" charset="0"/>
              <a:ea typeface="ＭＳ Ｐゴシック" pitchFamily="-110" charset="-128"/>
              <a:cs typeface="+mn-cs"/>
            </a:endParaRPr>
          </a:p>
        </p:txBody>
      </p:sp>
    </p:spTree>
    <p:extLst>
      <p:ext uri="{BB962C8B-B14F-4D97-AF65-F5344CB8AC3E}">
        <p14:creationId xmlns:p14="http://schemas.microsoft.com/office/powerpoint/2010/main" val="423137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114" name="Rectangle 2"/>
          <p:cNvSpPr>
            <a:spLocks noChangeArrowheads="1"/>
          </p:cNvSpPr>
          <p:nvPr/>
        </p:nvSpPr>
        <p:spPr bwMode="auto">
          <a:xfrm>
            <a:off x="475406" y="1385888"/>
            <a:ext cx="2375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GB" altLang="en-US" b="1">
                <a:solidFill>
                  <a:srgbClr val="000000"/>
                </a:solidFill>
                <a:latin typeface="Verdana" pitchFamily="34" charset="0"/>
              </a:rPr>
              <a:t> </a:t>
            </a:r>
            <a:endParaRPr lang="nb-NO" altLang="en-US" b="1">
              <a:solidFill>
                <a:srgbClr val="000000"/>
              </a:solidFill>
              <a:latin typeface="Verdana" pitchFamily="34" charset="0"/>
            </a:endParaRPr>
          </a:p>
        </p:txBody>
      </p:sp>
      <p:pic>
        <p:nvPicPr>
          <p:cNvPr id="474115" name="Picture 3"/>
          <p:cNvPicPr>
            <a:picLocks noGrp="1" noChangeAspect="1" noChangeArrowheads="1"/>
          </p:cNvPicPr>
          <p:nvPr>
            <p:ph sz="quarter" idx="1"/>
          </p:nvPr>
        </p:nvPicPr>
        <p:blipFill>
          <a:blip r:embed="rId3" cstate="print">
            <a:extLst>
              <a:ext uri="{28A0092B-C50C-407E-A947-70E740481C1C}">
                <a14:useLocalDpi xmlns:a14="http://schemas.microsoft.com/office/drawing/2010/main" val="0"/>
              </a:ext>
            </a:extLst>
          </a:blip>
          <a:srcRect/>
          <a:stretch>
            <a:fillRect/>
          </a:stretch>
        </p:blipFill>
        <p:spPr>
          <a:xfrm>
            <a:off x="350838" y="1484314"/>
            <a:ext cx="3582327" cy="2185987"/>
          </a:xfrm>
        </p:spPr>
      </p:pic>
      <p:graphicFrame>
        <p:nvGraphicFramePr>
          <p:cNvPr id="474116" name="Object 4"/>
          <p:cNvGraphicFramePr>
            <a:graphicFrameLocks noGrp="1" noChangeAspect="1"/>
          </p:cNvGraphicFramePr>
          <p:nvPr>
            <p:ph sz="quarter" idx="2"/>
          </p:nvPr>
        </p:nvGraphicFramePr>
        <p:xfrm>
          <a:off x="4808538" y="1631950"/>
          <a:ext cx="4488656" cy="1797050"/>
        </p:xfrm>
        <a:graphic>
          <a:graphicData uri="http://schemas.openxmlformats.org/presentationml/2006/ole">
            <mc:AlternateContent xmlns:mc="http://schemas.openxmlformats.org/markup-compatibility/2006">
              <mc:Choice xmlns:v="urn:schemas-microsoft-com:vml" Requires="v">
                <p:oleObj spid="_x0000_s12330" name="Bitmap Image" r:id="rId4" imgW="7268590" imgH="3153215" progId="PBrush">
                  <p:embed/>
                </p:oleObj>
              </mc:Choice>
              <mc:Fallback>
                <p:oleObj name="Bitmap Image" r:id="rId4" imgW="7268590" imgH="3153215" progId="PBrush">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8538" y="1631950"/>
                        <a:ext cx="4488656" cy="1797050"/>
                      </a:xfrm>
                      <a:prstGeom prst="rect">
                        <a:avLst/>
                      </a:prstGeom>
                      <a:noFill/>
                      <a:ln>
                        <a:noFill/>
                      </a:ln>
                      <a:effectLst/>
                      <a:extLst>
                        <a:ext uri="{909E8E84-426E-40DD-AFC4-6F175D3DCCD1}">
                          <a14:hiddenFill xmlns:a14="http://schemas.microsoft.com/office/drawing/2010/main">
                            <a:gradFill rotWithShape="0">
                              <a:gsLst>
                                <a:gs pos="0">
                                  <a:srgbClr val="041E5B"/>
                                </a:gs>
                                <a:gs pos="100000">
                                  <a:srgbClr val="006699"/>
                                </a:gs>
                              </a:gsLst>
                              <a:lin ang="5400000" scaled="1"/>
                            </a:gradFill>
                          </a14:hiddenFill>
                        </a:ext>
                        <a:ext uri="{91240B29-F687-4F45-9708-019B960494DF}">
                          <a14:hiddenLine xmlns:a14="http://schemas.microsoft.com/office/drawing/2010/main" w="9525">
                            <a:solidFill>
                              <a:srgbClr val="041E5B"/>
                            </a:solidFill>
                            <a:miter lim="800000"/>
                            <a:headEnd/>
                            <a:tailEnd/>
                          </a14:hiddenLine>
                        </a:ext>
                        <a:ext uri="{AF507438-7753-43E0-B8FC-AC1667EBCBE1}">
                          <a14:hiddenEffects xmlns:a14="http://schemas.microsoft.com/office/drawing/2010/main">
                            <a:effectLst>
                              <a:outerShdw dist="71842" dir="2700000" algn="ctr" rotWithShape="0">
                                <a:srgbClr val="041E5B"/>
                              </a:outerShdw>
                            </a:effectLst>
                          </a14:hiddenEffects>
                        </a:ext>
                      </a:extLst>
                    </p:spPr>
                  </p:pic>
                </p:oleObj>
              </mc:Fallback>
            </mc:AlternateContent>
          </a:graphicData>
        </a:graphic>
      </p:graphicFrame>
      <p:pic>
        <p:nvPicPr>
          <p:cNvPr id="474117" name="Picture 5" descr="MPj02892900000[1]"/>
          <p:cNvPicPr>
            <a:picLocks noGrp="1" noChangeAspect="1" noChangeArrowheads="1"/>
          </p:cNvPicPr>
          <p:nvPr>
            <p:ph sz="quarter" idx="3"/>
          </p:nvPr>
        </p:nvPicPr>
        <p:blipFill>
          <a:blip r:embed="rId6">
            <a:extLst>
              <a:ext uri="{28A0092B-C50C-407E-A947-70E740481C1C}">
                <a14:useLocalDpi xmlns:a14="http://schemas.microsoft.com/office/drawing/2010/main" val="0"/>
              </a:ext>
            </a:extLst>
          </a:blip>
          <a:srcRect/>
          <a:stretch>
            <a:fillRect/>
          </a:stretch>
        </p:blipFill>
        <p:spPr>
          <a:xfrm>
            <a:off x="452307" y="4005264"/>
            <a:ext cx="3186773" cy="2187575"/>
          </a:xfrm>
        </p:spPr>
      </p:pic>
      <p:pic>
        <p:nvPicPr>
          <p:cNvPr id="474118" name="Picture 6"/>
          <p:cNvPicPr>
            <a:picLocks noGrp="1" noChangeAspect="1" noChangeArrowheads="1"/>
          </p:cNvPicPr>
          <p:nvPr>
            <p:ph sz="quarter" idx="4"/>
          </p:nvPr>
        </p:nvPicPr>
        <p:blipFill>
          <a:blip r:embed="rId7">
            <a:extLst>
              <a:ext uri="{28A0092B-C50C-407E-A947-70E740481C1C}">
                <a14:useLocalDpi xmlns:a14="http://schemas.microsoft.com/office/drawing/2010/main" val="0"/>
              </a:ext>
            </a:extLst>
          </a:blip>
          <a:srcRect/>
          <a:stretch>
            <a:fillRect/>
          </a:stretch>
        </p:blipFill>
        <p:spPr>
          <a:xfrm>
            <a:off x="3872971" y="4400550"/>
            <a:ext cx="3025114" cy="1841500"/>
          </a:xfrm>
        </p:spPr>
      </p:pic>
      <p:pic>
        <p:nvPicPr>
          <p:cNvPr id="47411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6943" y="4508501"/>
            <a:ext cx="2593446"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 Box 8"/>
          <p:cNvSpPr txBox="1">
            <a:spLocks noChangeArrowheads="1"/>
          </p:cNvSpPr>
          <p:nvPr/>
        </p:nvSpPr>
        <p:spPr bwMode="auto">
          <a:xfrm>
            <a:off x="3549650" y="3644901"/>
            <a:ext cx="5745825" cy="519113"/>
          </a:xfrm>
          <a:prstGeom prst="rect">
            <a:avLst/>
          </a:prstGeom>
          <a:noFill/>
          <a:ln w="9525">
            <a:noFill/>
            <a:miter lim="800000"/>
            <a:headEnd/>
            <a:tailEnd/>
          </a:ln>
          <a:effectLst/>
        </p:spPr>
        <p:txBody>
          <a:bodyPr>
            <a:spAutoFit/>
          </a:bodyPr>
          <a:lstStyle/>
          <a:p>
            <a:pPr algn="ctr" eaLnBrk="0" hangingPunct="0">
              <a:defRPr/>
            </a:pPr>
            <a:r>
              <a:rPr lang="nb-NO" sz="2800" b="1" dirty="0" err="1">
                <a:solidFill>
                  <a:srgbClr val="808080"/>
                </a:solidFill>
                <a:effectLst>
                  <a:outerShdw blurRad="38100" dist="38100" dir="2700000" algn="tl">
                    <a:srgbClr val="C0C0C0"/>
                  </a:outerShdw>
                </a:effectLst>
                <a:latin typeface="Verdana" pitchFamily="34" charset="0"/>
                <a:cs typeface="Arial" pitchFamily="34" charset="0"/>
              </a:rPr>
              <a:t>Approx</a:t>
            </a:r>
            <a:r>
              <a:rPr lang="nb-NO" sz="2800" b="1" dirty="0">
                <a:solidFill>
                  <a:srgbClr val="808080"/>
                </a:solidFill>
                <a:effectLst>
                  <a:outerShdw blurRad="38100" dist="38100" dir="2700000" algn="tl">
                    <a:srgbClr val="C0C0C0"/>
                  </a:outerShdw>
                </a:effectLst>
                <a:latin typeface="Verdana" pitchFamily="34" charset="0"/>
                <a:cs typeface="Arial" pitchFamily="34" charset="0"/>
              </a:rPr>
              <a:t> 18 000 </a:t>
            </a:r>
            <a:r>
              <a:rPr lang="nb-NO" sz="2800" b="1" dirty="0" err="1">
                <a:solidFill>
                  <a:srgbClr val="808080"/>
                </a:solidFill>
                <a:effectLst>
                  <a:outerShdw blurRad="38100" dist="38100" dir="2700000" algn="tl">
                    <a:srgbClr val="C0C0C0"/>
                  </a:outerShdw>
                </a:effectLst>
                <a:latin typeface="Verdana" pitchFamily="34" charset="0"/>
                <a:cs typeface="Arial" pitchFamily="34" charset="0"/>
              </a:rPr>
              <a:t>Ships</a:t>
            </a:r>
            <a:endParaRPr lang="nb-NO" sz="2800" b="1" dirty="0">
              <a:solidFill>
                <a:srgbClr val="808080"/>
              </a:solidFill>
              <a:effectLst>
                <a:outerShdw blurRad="38100" dist="38100" dir="2700000" algn="tl">
                  <a:srgbClr val="C0C0C0"/>
                </a:outerShdw>
              </a:effectLst>
              <a:latin typeface="Verdana" pitchFamily="34" charset="0"/>
              <a:cs typeface="Arial" pitchFamily="34" charset="0"/>
            </a:endParaRPr>
          </a:p>
        </p:txBody>
      </p:sp>
      <p:pic>
        <p:nvPicPr>
          <p:cNvPr id="474121"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18722" y="115888"/>
            <a:ext cx="1520296" cy="129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4122" name="Date Placeholder 3"/>
          <p:cNvSpPr>
            <a:spLocks noGrp="1"/>
          </p:cNvSpPr>
          <p:nvPr>
            <p:ph type="dt" sz="quarter" idx="12"/>
          </p:nvPr>
        </p:nvSpPr>
        <p:spPr bwMode="auto">
          <a:xfrm>
            <a:off x="3907366" y="6670676"/>
            <a:ext cx="1011238" cy="142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a:solidFill>
                  <a:schemeClr val="tx1"/>
                </a:solidFill>
                <a:latin typeface="Arial" charset="0"/>
              </a:defRPr>
            </a:lvl4pPr>
            <a:lvl5pPr marL="2057400" indent="-228600" eaLnBrk="0" hangingPunct="0">
              <a:spcBef>
                <a:spcPct val="20000"/>
              </a:spcBef>
              <a:buFont typeface="Arial" charset="0"/>
              <a:buChar char="»"/>
              <a:defRPr>
                <a:solidFill>
                  <a:schemeClr val="tx1"/>
                </a:solidFill>
                <a:latin typeface="Arial" charset="0"/>
              </a:defRPr>
            </a:lvl5pPr>
            <a:lvl6pPr marL="2514600" indent="-228600" defTabSz="912813" eaLnBrk="0" fontAlgn="base" hangingPunct="0">
              <a:spcBef>
                <a:spcPct val="20000"/>
              </a:spcBef>
              <a:spcAft>
                <a:spcPct val="0"/>
              </a:spcAft>
              <a:buFont typeface="Arial" charset="0"/>
              <a:buChar char="»"/>
              <a:defRPr>
                <a:solidFill>
                  <a:schemeClr val="tx1"/>
                </a:solidFill>
                <a:latin typeface="Arial" charset="0"/>
              </a:defRPr>
            </a:lvl6pPr>
            <a:lvl7pPr marL="2971800" indent="-228600" defTabSz="912813" eaLnBrk="0" fontAlgn="base" hangingPunct="0">
              <a:spcBef>
                <a:spcPct val="20000"/>
              </a:spcBef>
              <a:spcAft>
                <a:spcPct val="0"/>
              </a:spcAft>
              <a:buFont typeface="Arial" charset="0"/>
              <a:buChar char="»"/>
              <a:defRPr>
                <a:solidFill>
                  <a:schemeClr val="tx1"/>
                </a:solidFill>
                <a:latin typeface="Arial" charset="0"/>
              </a:defRPr>
            </a:lvl7pPr>
            <a:lvl8pPr marL="3429000" indent="-228600" defTabSz="912813" eaLnBrk="0" fontAlgn="base" hangingPunct="0">
              <a:spcBef>
                <a:spcPct val="20000"/>
              </a:spcBef>
              <a:spcAft>
                <a:spcPct val="0"/>
              </a:spcAft>
              <a:buFont typeface="Arial" charset="0"/>
              <a:buChar char="»"/>
              <a:defRPr>
                <a:solidFill>
                  <a:schemeClr val="tx1"/>
                </a:solidFill>
                <a:latin typeface="Arial" charset="0"/>
              </a:defRPr>
            </a:lvl8pPr>
            <a:lvl9pPr marL="3886200" indent="-228600" defTabSz="912813" eaLnBrk="0" fontAlgn="base" hangingPunct="0">
              <a:spcBef>
                <a:spcPct val="20000"/>
              </a:spcBef>
              <a:spcAft>
                <a:spcPct val="0"/>
              </a:spcAft>
              <a:buFont typeface="Arial" charset="0"/>
              <a:buChar char="»"/>
              <a:defRPr>
                <a:solidFill>
                  <a:schemeClr val="tx1"/>
                </a:solidFill>
                <a:latin typeface="Arial" charset="0"/>
              </a:defRPr>
            </a:lvl9pPr>
          </a:lstStyle>
          <a:p>
            <a:pPr eaLnBrk="1" hangingPunct="1">
              <a:spcBef>
                <a:spcPct val="0"/>
              </a:spcBef>
              <a:buFontTx/>
              <a:buNone/>
            </a:pPr>
            <a:fld id="{22F7DB4A-3BF1-455E-A800-F8F10BFA5E27}" type="datetime1">
              <a:rPr lang="en-GB" altLang="en-US" smtClean="0">
                <a:solidFill>
                  <a:srgbClr val="898989"/>
                </a:solidFill>
              </a:rPr>
              <a:pPr eaLnBrk="1" hangingPunct="1">
                <a:spcBef>
                  <a:spcPct val="0"/>
                </a:spcBef>
                <a:buFontTx/>
                <a:buNone/>
              </a:pPr>
              <a:t>28/10/2014</a:t>
            </a:fld>
            <a:endParaRPr lang="en-GB" altLang="en-US" smtClean="0">
              <a:solidFill>
                <a:srgbClr val="898989"/>
              </a:solidFill>
            </a:endParaRPr>
          </a:p>
        </p:txBody>
      </p:sp>
      <p:sp>
        <p:nvSpPr>
          <p:cNvPr id="474123" name="Footer Placeholder 4"/>
          <p:cNvSpPr>
            <a:spLocks noGrp="1"/>
          </p:cNvSpPr>
          <p:nvPr>
            <p:ph type="ftr" sz="quarter" idx="10"/>
          </p:nvPr>
        </p:nvSpPr>
        <p:spPr bwMode="auto">
          <a:xfrm>
            <a:off x="5186892" y="6670676"/>
            <a:ext cx="4447381" cy="142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a:solidFill>
                  <a:schemeClr val="tx1"/>
                </a:solidFill>
                <a:latin typeface="Arial" charset="0"/>
              </a:defRPr>
            </a:lvl4pPr>
            <a:lvl5pPr marL="2057400" indent="-228600" eaLnBrk="0" hangingPunct="0">
              <a:spcBef>
                <a:spcPct val="20000"/>
              </a:spcBef>
              <a:buFont typeface="Arial" charset="0"/>
              <a:buChar char="»"/>
              <a:defRPr>
                <a:solidFill>
                  <a:schemeClr val="tx1"/>
                </a:solidFill>
                <a:latin typeface="Arial" charset="0"/>
              </a:defRPr>
            </a:lvl5pPr>
            <a:lvl6pPr marL="2514600" indent="-228600" defTabSz="912813" eaLnBrk="0" fontAlgn="base" hangingPunct="0">
              <a:spcBef>
                <a:spcPct val="20000"/>
              </a:spcBef>
              <a:spcAft>
                <a:spcPct val="0"/>
              </a:spcAft>
              <a:buFont typeface="Arial" charset="0"/>
              <a:buChar char="»"/>
              <a:defRPr>
                <a:solidFill>
                  <a:schemeClr val="tx1"/>
                </a:solidFill>
                <a:latin typeface="Arial" charset="0"/>
              </a:defRPr>
            </a:lvl6pPr>
            <a:lvl7pPr marL="2971800" indent="-228600" defTabSz="912813" eaLnBrk="0" fontAlgn="base" hangingPunct="0">
              <a:spcBef>
                <a:spcPct val="20000"/>
              </a:spcBef>
              <a:spcAft>
                <a:spcPct val="0"/>
              </a:spcAft>
              <a:buFont typeface="Arial" charset="0"/>
              <a:buChar char="»"/>
              <a:defRPr>
                <a:solidFill>
                  <a:schemeClr val="tx1"/>
                </a:solidFill>
                <a:latin typeface="Arial" charset="0"/>
              </a:defRPr>
            </a:lvl7pPr>
            <a:lvl8pPr marL="3429000" indent="-228600" defTabSz="912813" eaLnBrk="0" fontAlgn="base" hangingPunct="0">
              <a:spcBef>
                <a:spcPct val="20000"/>
              </a:spcBef>
              <a:spcAft>
                <a:spcPct val="0"/>
              </a:spcAft>
              <a:buFont typeface="Arial" charset="0"/>
              <a:buChar char="»"/>
              <a:defRPr>
                <a:solidFill>
                  <a:schemeClr val="tx1"/>
                </a:solidFill>
                <a:latin typeface="Arial" charset="0"/>
              </a:defRPr>
            </a:lvl8pPr>
            <a:lvl9pPr marL="3886200" indent="-228600" defTabSz="912813" eaLnBrk="0" fontAlgn="base" hangingPunct="0">
              <a:spcBef>
                <a:spcPct val="20000"/>
              </a:spcBef>
              <a:spcAft>
                <a:spcPct val="0"/>
              </a:spcAft>
              <a:buFont typeface="Arial" charset="0"/>
              <a:buChar char="»"/>
              <a:defRPr>
                <a:solidFill>
                  <a:schemeClr val="tx1"/>
                </a:solidFill>
                <a:latin typeface="Arial" charset="0"/>
              </a:defRPr>
            </a:lvl9pPr>
          </a:lstStyle>
          <a:p>
            <a:pPr eaLnBrk="1" hangingPunct="1">
              <a:spcBef>
                <a:spcPct val="0"/>
              </a:spcBef>
              <a:buFontTx/>
              <a:buNone/>
            </a:pPr>
            <a:r>
              <a:rPr lang="en-GB" altLang="en-US" smtClean="0">
                <a:solidFill>
                  <a:srgbClr val="898989"/>
                </a:solidFill>
                <a:cs typeface="Arial" charset="0"/>
              </a:rPr>
              <a:t>WORLD CLASS - through people, technology and dedication.</a:t>
            </a:r>
          </a:p>
        </p:txBody>
      </p:sp>
      <p:sp>
        <p:nvSpPr>
          <p:cNvPr id="474124" name="Slide Number Placeholder 5"/>
          <p:cNvSpPr>
            <a:spLocks noGrp="1"/>
          </p:cNvSpPr>
          <p:nvPr>
            <p:ph type="sldNum" sz="quarter" idx="11"/>
          </p:nvPr>
        </p:nvSpPr>
        <p:spPr bwMode="auto">
          <a:xfrm>
            <a:off x="2608924" y="6670676"/>
            <a:ext cx="1011238" cy="1428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a:solidFill>
                  <a:schemeClr val="tx1"/>
                </a:solidFill>
                <a:latin typeface="Arial" charset="0"/>
              </a:defRPr>
            </a:lvl4pPr>
            <a:lvl5pPr marL="2057400" indent="-228600" eaLnBrk="0" hangingPunct="0">
              <a:spcBef>
                <a:spcPct val="20000"/>
              </a:spcBef>
              <a:buFont typeface="Arial" charset="0"/>
              <a:buChar char="»"/>
              <a:defRPr>
                <a:solidFill>
                  <a:schemeClr val="tx1"/>
                </a:solidFill>
                <a:latin typeface="Arial" charset="0"/>
              </a:defRPr>
            </a:lvl5pPr>
            <a:lvl6pPr marL="2514600" indent="-228600" defTabSz="912813" eaLnBrk="0" fontAlgn="base" hangingPunct="0">
              <a:spcBef>
                <a:spcPct val="20000"/>
              </a:spcBef>
              <a:spcAft>
                <a:spcPct val="0"/>
              </a:spcAft>
              <a:buFont typeface="Arial" charset="0"/>
              <a:buChar char="»"/>
              <a:defRPr>
                <a:solidFill>
                  <a:schemeClr val="tx1"/>
                </a:solidFill>
                <a:latin typeface="Arial" charset="0"/>
              </a:defRPr>
            </a:lvl6pPr>
            <a:lvl7pPr marL="2971800" indent="-228600" defTabSz="912813" eaLnBrk="0" fontAlgn="base" hangingPunct="0">
              <a:spcBef>
                <a:spcPct val="20000"/>
              </a:spcBef>
              <a:spcAft>
                <a:spcPct val="0"/>
              </a:spcAft>
              <a:buFont typeface="Arial" charset="0"/>
              <a:buChar char="»"/>
              <a:defRPr>
                <a:solidFill>
                  <a:schemeClr val="tx1"/>
                </a:solidFill>
                <a:latin typeface="Arial" charset="0"/>
              </a:defRPr>
            </a:lvl7pPr>
            <a:lvl8pPr marL="3429000" indent="-228600" defTabSz="912813" eaLnBrk="0" fontAlgn="base" hangingPunct="0">
              <a:spcBef>
                <a:spcPct val="20000"/>
              </a:spcBef>
              <a:spcAft>
                <a:spcPct val="0"/>
              </a:spcAft>
              <a:buFont typeface="Arial" charset="0"/>
              <a:buChar char="»"/>
              <a:defRPr>
                <a:solidFill>
                  <a:schemeClr val="tx1"/>
                </a:solidFill>
                <a:latin typeface="Arial" charset="0"/>
              </a:defRPr>
            </a:lvl8pPr>
            <a:lvl9pPr marL="3886200" indent="-228600" defTabSz="912813" eaLnBrk="0" fontAlgn="base" hangingPunct="0">
              <a:spcBef>
                <a:spcPct val="20000"/>
              </a:spcBef>
              <a:spcAft>
                <a:spcPct val="0"/>
              </a:spcAft>
              <a:buFont typeface="Arial" charset="0"/>
              <a:buChar char="»"/>
              <a:defRPr>
                <a:solidFill>
                  <a:schemeClr val="tx1"/>
                </a:solidFill>
                <a:latin typeface="Arial" charset="0"/>
              </a:defRPr>
            </a:lvl9pPr>
          </a:lstStyle>
          <a:p>
            <a:pPr algn="l" eaLnBrk="1" hangingPunct="1">
              <a:spcBef>
                <a:spcPct val="0"/>
              </a:spcBef>
              <a:buFontTx/>
              <a:buNone/>
            </a:pPr>
            <a:r>
              <a:rPr lang="en-GB" altLang="en-US" smtClean="0">
                <a:solidFill>
                  <a:srgbClr val="898989"/>
                </a:solidFill>
                <a:cs typeface="Arial" charset="0"/>
              </a:rPr>
              <a:t>Page </a:t>
            </a:r>
            <a:fld id="{DBD18AFA-B2F2-409B-91B1-B0C270D668EF}" type="slidenum">
              <a:rPr lang="en-GB" altLang="en-US" smtClean="0">
                <a:solidFill>
                  <a:srgbClr val="898989"/>
                </a:solidFill>
                <a:cs typeface="Arial" charset="0"/>
              </a:rPr>
              <a:pPr algn="l" eaLnBrk="1" hangingPunct="1">
                <a:spcBef>
                  <a:spcPct val="0"/>
                </a:spcBef>
                <a:buFontTx/>
                <a:buNone/>
              </a:pPr>
              <a:t>34</a:t>
            </a:fld>
            <a:endParaRPr lang="en-GB" altLang="en-US" smtClean="0">
              <a:solidFill>
                <a:srgbClr val="898989"/>
              </a:solidFill>
              <a:cs typeface="Arial" charset="0"/>
            </a:endParaRPr>
          </a:p>
        </p:txBody>
      </p:sp>
      <p:sp>
        <p:nvSpPr>
          <p:cNvPr id="474125" name="Title 1"/>
          <p:cNvSpPr txBox="1">
            <a:spLocks/>
          </p:cNvSpPr>
          <p:nvPr/>
        </p:nvSpPr>
        <p:spPr bwMode="auto">
          <a:xfrm>
            <a:off x="581290" y="520700"/>
            <a:ext cx="8272198"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Font typeface="Arial" charset="0"/>
              <a:buChar char="•"/>
              <a:defRPr>
                <a:solidFill>
                  <a:schemeClr val="tx1"/>
                </a:solidFill>
                <a:latin typeface="Arial" charset="0"/>
              </a:defRPr>
            </a:lvl1pPr>
            <a:lvl2pPr marL="544513" indent="-284163" eaLnBrk="0" hangingPunct="0">
              <a:spcBef>
                <a:spcPct val="20000"/>
              </a:spcBef>
              <a:buFont typeface="Arial" charset="0"/>
              <a:buChar char="–"/>
              <a:defRPr>
                <a:solidFill>
                  <a:schemeClr val="tx1"/>
                </a:solidFill>
                <a:latin typeface="Arial" charset="0"/>
              </a:defRPr>
            </a:lvl2pPr>
            <a:lvl3pPr marL="838200" indent="-227013" eaLnBrk="0" hangingPunct="0">
              <a:spcBef>
                <a:spcPct val="20000"/>
              </a:spcBef>
              <a:buFont typeface="Arial" charset="0"/>
              <a:buChar char="•"/>
              <a:defRPr>
                <a:solidFill>
                  <a:schemeClr val="tx1"/>
                </a:solidFill>
                <a:latin typeface="Arial" charset="0"/>
              </a:defRPr>
            </a:lvl3pPr>
            <a:lvl4pPr marL="1203325" indent="-227013" eaLnBrk="0" hangingPunct="0">
              <a:spcBef>
                <a:spcPct val="20000"/>
              </a:spcBef>
              <a:buFont typeface="Arial" charset="0"/>
              <a:buChar char="–"/>
              <a:defRPr>
                <a:solidFill>
                  <a:schemeClr val="tx1"/>
                </a:solidFill>
                <a:latin typeface="Arial" charset="0"/>
              </a:defRPr>
            </a:lvl4pPr>
            <a:lvl5pPr marL="1563688" indent="-228600" eaLnBrk="0" hangingPunct="0">
              <a:spcBef>
                <a:spcPct val="20000"/>
              </a:spcBef>
              <a:buFont typeface="Arial" charset="0"/>
              <a:buChar char="»"/>
              <a:defRPr>
                <a:solidFill>
                  <a:schemeClr val="tx1"/>
                </a:solidFill>
                <a:latin typeface="Arial" charset="0"/>
              </a:defRPr>
            </a:lvl5pPr>
            <a:lvl6pPr marL="2020888" indent="-228600" defTabSz="912813" eaLnBrk="0" fontAlgn="base" hangingPunct="0">
              <a:spcBef>
                <a:spcPct val="20000"/>
              </a:spcBef>
              <a:spcAft>
                <a:spcPct val="0"/>
              </a:spcAft>
              <a:buFont typeface="Arial" charset="0"/>
              <a:buChar char="»"/>
              <a:defRPr>
                <a:solidFill>
                  <a:schemeClr val="tx1"/>
                </a:solidFill>
                <a:latin typeface="Arial" charset="0"/>
              </a:defRPr>
            </a:lvl6pPr>
            <a:lvl7pPr marL="2478088" indent="-228600" defTabSz="912813" eaLnBrk="0" fontAlgn="base" hangingPunct="0">
              <a:spcBef>
                <a:spcPct val="20000"/>
              </a:spcBef>
              <a:spcAft>
                <a:spcPct val="0"/>
              </a:spcAft>
              <a:buFont typeface="Arial" charset="0"/>
              <a:buChar char="»"/>
              <a:defRPr>
                <a:solidFill>
                  <a:schemeClr val="tx1"/>
                </a:solidFill>
                <a:latin typeface="Arial" charset="0"/>
              </a:defRPr>
            </a:lvl7pPr>
            <a:lvl8pPr marL="2935288" indent="-228600" defTabSz="912813" eaLnBrk="0" fontAlgn="base" hangingPunct="0">
              <a:spcBef>
                <a:spcPct val="20000"/>
              </a:spcBef>
              <a:spcAft>
                <a:spcPct val="0"/>
              </a:spcAft>
              <a:buFont typeface="Arial" charset="0"/>
              <a:buChar char="»"/>
              <a:defRPr>
                <a:solidFill>
                  <a:schemeClr val="tx1"/>
                </a:solidFill>
                <a:latin typeface="Arial" charset="0"/>
              </a:defRPr>
            </a:lvl8pPr>
            <a:lvl9pPr marL="3392488" indent="-228600" defTabSz="912813" eaLnBrk="0" fontAlgn="base" hangingPunct="0">
              <a:spcBef>
                <a:spcPct val="20000"/>
              </a:spcBef>
              <a:spcAft>
                <a:spcPct val="0"/>
              </a:spcAft>
              <a:buFont typeface="Arial" charset="0"/>
              <a:buChar char="»"/>
              <a:defRPr>
                <a:solidFill>
                  <a:schemeClr val="tx1"/>
                </a:solidFill>
                <a:latin typeface="Arial" charset="0"/>
              </a:defRPr>
            </a:lvl9pPr>
          </a:lstStyle>
          <a:p>
            <a:pPr>
              <a:spcBef>
                <a:spcPct val="0"/>
              </a:spcBef>
              <a:buFontTx/>
              <a:buNone/>
            </a:pPr>
            <a:r>
              <a:rPr lang="en-GB" altLang="en-US" sz="2800" b="1">
                <a:solidFill>
                  <a:srgbClr val="000000"/>
                </a:solidFill>
              </a:rPr>
              <a:t>KONGSBERG Maritime</a:t>
            </a:r>
            <a:r>
              <a:rPr lang="en-GB" altLang="en-US" sz="3200" b="1">
                <a:solidFill>
                  <a:srgbClr val="000000"/>
                </a:solidFill>
              </a:rPr>
              <a:t/>
            </a:r>
            <a:br>
              <a:rPr lang="en-GB" altLang="en-US" sz="3200" b="1">
                <a:solidFill>
                  <a:srgbClr val="000000"/>
                </a:solidFill>
              </a:rPr>
            </a:br>
            <a:r>
              <a:rPr lang="en-GB" altLang="en-US" b="1">
                <a:solidFill>
                  <a:srgbClr val="000000"/>
                </a:solidFill>
              </a:rPr>
              <a:t>24 hours / 7 days customer support</a:t>
            </a:r>
            <a:endParaRPr lang="en-US" altLang="en-US" b="1">
              <a:solidFill>
                <a:srgbClr val="000000"/>
              </a:solidFill>
            </a:endParaRPr>
          </a:p>
        </p:txBody>
      </p:sp>
    </p:spTree>
    <p:extLst>
      <p:ext uri="{BB962C8B-B14F-4D97-AF65-F5344CB8AC3E}">
        <p14:creationId xmlns:p14="http://schemas.microsoft.com/office/powerpoint/2010/main" val="69576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2370" name="Content Placeholder 5"/>
          <p:cNvGraphicFramePr>
            <a:graphicFrameLocks/>
          </p:cNvGraphicFramePr>
          <p:nvPr>
            <p:extLst>
              <p:ext uri="{D42A27DB-BD31-4B8C-83A1-F6EECF244321}">
                <p14:modId xmlns:p14="http://schemas.microsoft.com/office/powerpoint/2010/main" val="2663121810"/>
              </p:ext>
            </p:extLst>
          </p:nvPr>
        </p:nvGraphicFramePr>
        <p:xfrm>
          <a:off x="3890169" y="1722438"/>
          <a:ext cx="5654675" cy="4442866"/>
        </p:xfrm>
        <a:graphic>
          <a:graphicData uri="http://schemas.openxmlformats.org/presentationml/2006/ole">
            <mc:AlternateContent xmlns:mc="http://schemas.openxmlformats.org/markup-compatibility/2006">
              <mc:Choice xmlns:v="urn:schemas-microsoft-com:vml" Requires="v">
                <p:oleObj spid="_x0000_s7210" r:id="rId3" imgW="5218628" imgH="3987130" progId="Excel.Sheet.8">
                  <p:embed/>
                </p:oleObj>
              </mc:Choice>
              <mc:Fallback>
                <p:oleObj r:id="rId3" imgW="5218628" imgH="3987130" progId="Excel.Shee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0169" y="1722438"/>
                        <a:ext cx="5654675" cy="4442866"/>
                      </a:xfrm>
                      <a:prstGeom prst="rect">
                        <a:avLst/>
                      </a:prstGeom>
                      <a:noFill/>
                      <a:ln>
                        <a:noFill/>
                      </a:ln>
                      <a:extLst/>
                    </p:spPr>
                  </p:pic>
                </p:oleObj>
              </mc:Fallback>
            </mc:AlternateContent>
          </a:graphicData>
        </a:graphic>
      </p:graphicFrame>
      <p:sp>
        <p:nvSpPr>
          <p:cNvPr id="442371" name="Text Placeholder 6"/>
          <p:cNvSpPr>
            <a:spLocks noGrp="1"/>
          </p:cNvSpPr>
          <p:nvPr>
            <p:ph type="body" sz="quarter" idx="22"/>
          </p:nvPr>
        </p:nvSpPr>
        <p:spPr>
          <a:xfrm>
            <a:off x="0" y="6696076"/>
            <a:ext cx="2340637" cy="161925"/>
          </a:xfrm>
          <a:blipFill>
            <a:blip r:embed="rId5"/>
          </a:blipFill>
        </p:spPr>
        <p:txBody>
          <a:bodyPr/>
          <a:lstStyle/>
          <a:p>
            <a:pPr defTabSz="912813" fontAlgn="base">
              <a:spcAft>
                <a:spcPct val="0"/>
              </a:spcAft>
              <a:buFont typeface="Arial" charset="0"/>
              <a:buNone/>
            </a:pPr>
            <a:endParaRPr lang="en-GB" altLang="nb-NO" smtClean="0"/>
          </a:p>
        </p:txBody>
      </p:sp>
      <p:sp>
        <p:nvSpPr>
          <p:cNvPr id="3" name="Date Placeholder 2"/>
          <p:cNvSpPr>
            <a:spLocks noGrp="1"/>
          </p:cNvSpPr>
          <p:nvPr>
            <p:ph type="dt" sz="quarter" idx="4294967295"/>
          </p:nvPr>
        </p:nvSpPr>
        <p:spPr>
          <a:xfrm>
            <a:off x="2913327" y="6699251"/>
            <a:ext cx="1011238" cy="144463"/>
          </a:xfrm>
          <a:prstGeom prst="rect">
            <a:avLst/>
          </a:prstGeom>
        </p:spPr>
        <p:txBody>
          <a:bodyPr/>
          <a:lstStyle/>
          <a:p>
            <a:pPr>
              <a:defRPr/>
            </a:pPr>
            <a:fld id="{E02AF0BF-3176-4210-9ADF-6804C0EBDD9A}" type="datetime1">
              <a:rPr lang="en-GB"/>
              <a:pPr>
                <a:defRPr/>
              </a:pPr>
              <a:t>28/10/2014</a:t>
            </a:fld>
            <a:endParaRPr lang="en-GB"/>
          </a:p>
        </p:txBody>
      </p:sp>
      <p:sp>
        <p:nvSpPr>
          <p:cNvPr id="4" name="Footer Placeholder 3"/>
          <p:cNvSpPr>
            <a:spLocks noGrp="1"/>
          </p:cNvSpPr>
          <p:nvPr>
            <p:ph type="ftr" sz="quarter" idx="4294967295"/>
          </p:nvPr>
        </p:nvSpPr>
        <p:spPr>
          <a:xfrm>
            <a:off x="4562608" y="6699251"/>
            <a:ext cx="3042311" cy="144463"/>
          </a:xfrm>
          <a:prstGeom prst="rect">
            <a:avLst/>
          </a:prstGeom>
        </p:spPr>
        <p:txBody>
          <a:bodyPr/>
          <a:lstStyle/>
          <a:p>
            <a:pPr>
              <a:defRPr/>
            </a:pPr>
            <a:r>
              <a:rPr lang="en-GB"/>
              <a:t>WORLD CLASS - through people, technology and dedication.</a:t>
            </a:r>
          </a:p>
        </p:txBody>
      </p:sp>
      <p:sp>
        <p:nvSpPr>
          <p:cNvPr id="5" name="Slide Number Placeholder 4"/>
          <p:cNvSpPr>
            <a:spLocks noGrp="1"/>
          </p:cNvSpPr>
          <p:nvPr>
            <p:ph type="sldNum" sz="quarter" idx="4294967295"/>
          </p:nvPr>
        </p:nvSpPr>
        <p:spPr>
          <a:xfrm>
            <a:off x="7842250" y="6699251"/>
            <a:ext cx="1011238" cy="144463"/>
          </a:xfrm>
          <a:prstGeom prst="rect">
            <a:avLst/>
          </a:prstGeom>
        </p:spPr>
        <p:txBody>
          <a:bodyPr/>
          <a:lstStyle/>
          <a:p>
            <a:pPr algn="l">
              <a:defRPr/>
            </a:pPr>
            <a:r>
              <a:rPr lang="en-GB"/>
              <a:t>Page </a:t>
            </a:r>
            <a:fld id="{2C5A3A7B-2FDB-4316-AED2-988A94960F6C}" type="slidenum">
              <a:rPr lang="en-GB"/>
              <a:pPr algn="l">
                <a:defRPr/>
              </a:pPr>
              <a:t>4</a:t>
            </a:fld>
            <a:endParaRPr lang="en-GB"/>
          </a:p>
        </p:txBody>
      </p:sp>
      <p:cxnSp>
        <p:nvCxnSpPr>
          <p:cNvPr id="442375" name="Straight Arrow Connector 8"/>
          <p:cNvCxnSpPr>
            <a:cxnSpLocks noChangeShapeType="1"/>
          </p:cNvCxnSpPr>
          <p:nvPr/>
        </p:nvCxnSpPr>
        <p:spPr bwMode="auto">
          <a:xfrm>
            <a:off x="5816336" y="1628775"/>
            <a:ext cx="914929"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lgn="ctr">
                <a:solidFill>
                  <a:srgbClr val="000000"/>
                </a:solidFill>
                <a:round/>
                <a:headEnd/>
                <a:tailEnd type="arrow" w="med" len="med"/>
              </a14:hiddenLine>
            </a:ext>
          </a:extLst>
        </p:spPr>
      </p:cxnSp>
      <p:graphicFrame>
        <p:nvGraphicFramePr>
          <p:cNvPr id="10" name="Table 9"/>
          <p:cNvGraphicFramePr>
            <a:graphicFrameLocks noGrp="1"/>
          </p:cNvGraphicFramePr>
          <p:nvPr>
            <p:extLst>
              <p:ext uri="{D42A27DB-BD31-4B8C-83A1-F6EECF244321}">
                <p14:modId xmlns:p14="http://schemas.microsoft.com/office/powerpoint/2010/main" val="3141310262"/>
              </p:ext>
            </p:extLst>
          </p:nvPr>
        </p:nvGraphicFramePr>
        <p:xfrm>
          <a:off x="344488" y="4077072"/>
          <a:ext cx="3456781" cy="1368276"/>
        </p:xfrm>
        <a:graphic>
          <a:graphicData uri="http://schemas.openxmlformats.org/drawingml/2006/table">
            <a:tbl>
              <a:tblPr firstRow="1" bandRow="1">
                <a:tableStyleId>{F5AB1C69-6EDB-4FF4-983F-18BD219EF322}</a:tableStyleId>
              </a:tblPr>
              <a:tblGrid>
                <a:gridCol w="3456781"/>
              </a:tblGrid>
              <a:tr h="342069">
                <a:tc>
                  <a:txBody>
                    <a:bodyPr/>
                    <a:lstStyle/>
                    <a:p>
                      <a:r>
                        <a:rPr lang="en-GB" sz="1200" noProof="0" dirty="0" smtClean="0"/>
                        <a:t>Company data (2012 figures)</a:t>
                      </a:r>
                      <a:endParaRPr lang="en-GB" sz="1200" noProof="0" dirty="0">
                        <a:solidFill>
                          <a:schemeClr val="tx1"/>
                        </a:solidFill>
                      </a:endParaRPr>
                    </a:p>
                  </a:txBody>
                  <a:tcPr marL="91451" marR="91451" marT="45736" marB="45736"/>
                </a:tc>
              </a:tr>
              <a:tr h="342069">
                <a:tc>
                  <a:txBody>
                    <a:bodyPr/>
                    <a:lstStyle/>
                    <a:p>
                      <a:r>
                        <a:rPr lang="en-GB" sz="1200" noProof="0" dirty="0" smtClean="0"/>
                        <a:t>7 295 employees</a:t>
                      </a:r>
                      <a:endParaRPr lang="en-GB" sz="1200" noProof="0" dirty="0">
                        <a:solidFill>
                          <a:srgbClr val="FF0000"/>
                        </a:solidFill>
                      </a:endParaRPr>
                    </a:p>
                  </a:txBody>
                  <a:tcPr marL="91451" marR="91451" marT="45736" marB="45736"/>
                </a:tc>
              </a:tr>
              <a:tr h="342069">
                <a:tc>
                  <a:txBody>
                    <a:bodyPr/>
                    <a:lstStyle/>
                    <a:p>
                      <a:r>
                        <a:rPr lang="en-GB" sz="1200" noProof="0" dirty="0" smtClean="0"/>
                        <a:t>78 % revenues from outside Norway</a:t>
                      </a:r>
                      <a:endParaRPr lang="en-GB" sz="1200" noProof="0" dirty="0"/>
                    </a:p>
                  </a:txBody>
                  <a:tcPr marL="91451" marR="91451" marT="45736" marB="45736"/>
                </a:tc>
              </a:tr>
              <a:tr h="342069">
                <a:tc>
                  <a:txBody>
                    <a:bodyPr/>
                    <a:lstStyle/>
                    <a:p>
                      <a:r>
                        <a:rPr lang="en-GB" sz="1200" baseline="0" noProof="0" dirty="0" smtClean="0"/>
                        <a:t>Located in more than 25 countries</a:t>
                      </a:r>
                      <a:endParaRPr lang="en-GB" sz="1200" noProof="0" dirty="0"/>
                    </a:p>
                  </a:txBody>
                  <a:tcPr marL="91451" marR="91451" marT="45736" marB="45736"/>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785064346"/>
              </p:ext>
            </p:extLst>
          </p:nvPr>
        </p:nvGraphicFramePr>
        <p:xfrm>
          <a:off x="326761" y="1773238"/>
          <a:ext cx="3456781" cy="1727769"/>
        </p:xfrm>
        <a:graphic>
          <a:graphicData uri="http://schemas.openxmlformats.org/drawingml/2006/table">
            <a:tbl>
              <a:tblPr firstRow="1" bandRow="1">
                <a:tableStyleId>{F5AB1C69-6EDB-4FF4-983F-18BD219EF322}</a:tableStyleId>
              </a:tblPr>
              <a:tblGrid>
                <a:gridCol w="3456781"/>
              </a:tblGrid>
              <a:tr h="348814">
                <a:tc>
                  <a:txBody>
                    <a:bodyPr/>
                    <a:lstStyle/>
                    <a:p>
                      <a:r>
                        <a:rPr lang="en-GB" sz="1200" noProof="0" dirty="0" smtClean="0"/>
                        <a:t>Global Top 3</a:t>
                      </a:r>
                      <a:endParaRPr lang="en-GB" sz="1200" noProof="0" dirty="0">
                        <a:solidFill>
                          <a:schemeClr val="tx1"/>
                        </a:solidFill>
                      </a:endParaRPr>
                    </a:p>
                  </a:txBody>
                  <a:tcPr marL="91451" marR="91451" marT="45691" marB="45691"/>
                </a:tc>
              </a:tr>
              <a:tr h="397064">
                <a:tc>
                  <a:txBody>
                    <a:bodyPr/>
                    <a:lstStyle/>
                    <a:p>
                      <a:r>
                        <a:rPr lang="en-GB" sz="1200" noProof="0" dirty="0" smtClean="0"/>
                        <a:t>Maritime</a:t>
                      </a:r>
                    </a:p>
                  </a:txBody>
                  <a:tcPr marL="91451" marR="91451" marT="45691" marB="45691"/>
                </a:tc>
              </a:tr>
              <a:tr h="327297">
                <a:tc>
                  <a:txBody>
                    <a:bodyPr/>
                    <a:lstStyle/>
                    <a:p>
                      <a:pPr marL="0" marR="0" indent="0" algn="l" defTabSz="914249" rtl="0" eaLnBrk="1" fontAlgn="auto" latinLnBrk="0" hangingPunct="1">
                        <a:lnSpc>
                          <a:spcPct val="100000"/>
                        </a:lnSpc>
                        <a:spcBef>
                          <a:spcPts val="0"/>
                        </a:spcBef>
                        <a:spcAft>
                          <a:spcPts val="0"/>
                        </a:spcAft>
                        <a:buClrTx/>
                        <a:buSzTx/>
                        <a:buFontTx/>
                        <a:buNone/>
                        <a:tabLst/>
                        <a:defRPr/>
                      </a:pPr>
                      <a:r>
                        <a:rPr lang="en-GB" sz="1200" noProof="0" dirty="0" smtClean="0"/>
                        <a:t>Defence</a:t>
                      </a:r>
                    </a:p>
                  </a:txBody>
                  <a:tcPr marL="91451" marR="91451" marT="45691" marB="45691"/>
                </a:tc>
              </a:tr>
              <a:tr h="327297">
                <a:tc>
                  <a:txBody>
                    <a:bodyPr/>
                    <a:lstStyle/>
                    <a:p>
                      <a:pPr marL="0" marR="0" indent="0" algn="l" defTabSz="914249" rtl="0" eaLnBrk="1" fontAlgn="auto" latinLnBrk="0" hangingPunct="1">
                        <a:lnSpc>
                          <a:spcPct val="100000"/>
                        </a:lnSpc>
                        <a:spcBef>
                          <a:spcPts val="0"/>
                        </a:spcBef>
                        <a:spcAft>
                          <a:spcPts val="0"/>
                        </a:spcAft>
                        <a:buClrTx/>
                        <a:buSzTx/>
                        <a:buFontTx/>
                        <a:buNone/>
                        <a:tabLst/>
                        <a:defRPr/>
                      </a:pPr>
                      <a:r>
                        <a:rPr lang="en-GB" sz="1200" baseline="0" noProof="0" dirty="0" smtClean="0"/>
                        <a:t>Subsea</a:t>
                      </a:r>
                    </a:p>
                  </a:txBody>
                  <a:tcPr marL="91451" marR="91451" marT="45691" marB="45691"/>
                </a:tc>
              </a:tr>
              <a:tr h="327297">
                <a:tc>
                  <a:txBody>
                    <a:bodyPr/>
                    <a:lstStyle/>
                    <a:p>
                      <a:pPr marL="0" marR="0" indent="0" algn="l" defTabSz="914249" rtl="0" eaLnBrk="1" fontAlgn="auto" latinLnBrk="0" hangingPunct="1">
                        <a:lnSpc>
                          <a:spcPct val="100000"/>
                        </a:lnSpc>
                        <a:spcBef>
                          <a:spcPts val="0"/>
                        </a:spcBef>
                        <a:spcAft>
                          <a:spcPts val="0"/>
                        </a:spcAft>
                        <a:buClrTx/>
                        <a:buSzTx/>
                        <a:buFontTx/>
                        <a:buNone/>
                        <a:tabLst/>
                        <a:defRPr/>
                      </a:pPr>
                      <a:r>
                        <a:rPr lang="en-GB" sz="1200" noProof="0" dirty="0" smtClean="0"/>
                        <a:t>Space</a:t>
                      </a:r>
                    </a:p>
                  </a:txBody>
                  <a:tcPr marL="91451" marR="91451" marT="45691" marB="45691"/>
                </a:tc>
              </a:tr>
            </a:tbl>
          </a:graphicData>
        </a:graphic>
      </p:graphicFrame>
      <p:sp>
        <p:nvSpPr>
          <p:cNvPr id="442402" name="TextBox 11"/>
          <p:cNvSpPr txBox="1">
            <a:spLocks noChangeArrowheads="1"/>
          </p:cNvSpPr>
          <p:nvPr/>
        </p:nvSpPr>
        <p:spPr bwMode="auto">
          <a:xfrm>
            <a:off x="4016896" y="1412876"/>
            <a:ext cx="5184576"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a:solidFill>
                  <a:schemeClr val="tx1"/>
                </a:solidFill>
                <a:latin typeface="Arial" charset="0"/>
              </a:defRPr>
            </a:lvl4pPr>
            <a:lvl5pPr marL="2057400" indent="-228600" eaLnBrk="0" hangingPunct="0">
              <a:spcBef>
                <a:spcPct val="20000"/>
              </a:spcBef>
              <a:buFont typeface="Arial" charset="0"/>
              <a:buChar char="»"/>
              <a:defRPr>
                <a:solidFill>
                  <a:schemeClr val="tx1"/>
                </a:solidFill>
                <a:latin typeface="Arial" charset="0"/>
              </a:defRPr>
            </a:lvl5pPr>
            <a:lvl6pPr marL="2514600" indent="-228600" defTabSz="912813" eaLnBrk="0" fontAlgn="base" hangingPunct="0">
              <a:spcBef>
                <a:spcPct val="20000"/>
              </a:spcBef>
              <a:spcAft>
                <a:spcPct val="0"/>
              </a:spcAft>
              <a:buFont typeface="Arial" charset="0"/>
              <a:buChar char="»"/>
              <a:defRPr>
                <a:solidFill>
                  <a:schemeClr val="tx1"/>
                </a:solidFill>
                <a:latin typeface="Arial" charset="0"/>
              </a:defRPr>
            </a:lvl6pPr>
            <a:lvl7pPr marL="2971800" indent="-228600" defTabSz="912813" eaLnBrk="0" fontAlgn="base" hangingPunct="0">
              <a:spcBef>
                <a:spcPct val="20000"/>
              </a:spcBef>
              <a:spcAft>
                <a:spcPct val="0"/>
              </a:spcAft>
              <a:buFont typeface="Arial" charset="0"/>
              <a:buChar char="»"/>
              <a:defRPr>
                <a:solidFill>
                  <a:schemeClr val="tx1"/>
                </a:solidFill>
                <a:latin typeface="Arial" charset="0"/>
              </a:defRPr>
            </a:lvl7pPr>
            <a:lvl8pPr marL="3429000" indent="-228600" defTabSz="912813" eaLnBrk="0" fontAlgn="base" hangingPunct="0">
              <a:spcBef>
                <a:spcPct val="20000"/>
              </a:spcBef>
              <a:spcAft>
                <a:spcPct val="0"/>
              </a:spcAft>
              <a:buFont typeface="Arial" charset="0"/>
              <a:buChar char="»"/>
              <a:defRPr>
                <a:solidFill>
                  <a:schemeClr val="tx1"/>
                </a:solidFill>
                <a:latin typeface="Arial" charset="0"/>
              </a:defRPr>
            </a:lvl8pPr>
            <a:lvl9pPr marL="3886200" indent="-228600" defTabSz="912813" eaLnBrk="0" fontAlgn="base" hangingPunct="0">
              <a:spcBef>
                <a:spcPct val="20000"/>
              </a:spcBef>
              <a:spcAft>
                <a:spcPct val="0"/>
              </a:spcAft>
              <a:buFont typeface="Arial" charset="0"/>
              <a:buChar char="»"/>
              <a:defRPr>
                <a:solidFill>
                  <a:schemeClr val="tx1"/>
                </a:solidFill>
                <a:latin typeface="Arial" charset="0"/>
              </a:defRPr>
            </a:lvl9pPr>
          </a:lstStyle>
          <a:p>
            <a:pPr eaLnBrk="1" hangingPunct="1">
              <a:spcBef>
                <a:spcPct val="0"/>
              </a:spcBef>
              <a:buFontTx/>
              <a:buNone/>
            </a:pPr>
            <a:r>
              <a:rPr lang="nb-NO" altLang="nb-NO" sz="1400" b="1" i="1" dirty="0">
                <a:solidFill>
                  <a:srgbClr val="000000"/>
                </a:solidFill>
              </a:rPr>
              <a:t>REVENUES AND EBITA MARGIN 1990 - 2012</a:t>
            </a:r>
          </a:p>
        </p:txBody>
      </p:sp>
      <p:sp>
        <p:nvSpPr>
          <p:cNvPr id="442404" name="Title 1"/>
          <p:cNvSpPr txBox="1">
            <a:spLocks/>
          </p:cNvSpPr>
          <p:nvPr/>
        </p:nvSpPr>
        <p:spPr bwMode="auto">
          <a:xfrm>
            <a:off x="344488" y="404815"/>
            <a:ext cx="8674100" cy="863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Font typeface="Arial" charset="0"/>
              <a:buChar char="•"/>
              <a:defRPr>
                <a:solidFill>
                  <a:schemeClr val="tx1"/>
                </a:solidFill>
                <a:latin typeface="Arial" charset="0"/>
              </a:defRPr>
            </a:lvl1pPr>
            <a:lvl2pPr marL="544513" indent="-284163" eaLnBrk="0" hangingPunct="0">
              <a:spcBef>
                <a:spcPct val="20000"/>
              </a:spcBef>
              <a:buFont typeface="Arial" charset="0"/>
              <a:buChar char="–"/>
              <a:defRPr>
                <a:solidFill>
                  <a:schemeClr val="tx1"/>
                </a:solidFill>
                <a:latin typeface="Arial" charset="0"/>
              </a:defRPr>
            </a:lvl2pPr>
            <a:lvl3pPr marL="838200" indent="-227013" eaLnBrk="0" hangingPunct="0">
              <a:spcBef>
                <a:spcPct val="20000"/>
              </a:spcBef>
              <a:buFont typeface="Arial" charset="0"/>
              <a:buChar char="•"/>
              <a:defRPr>
                <a:solidFill>
                  <a:schemeClr val="tx1"/>
                </a:solidFill>
                <a:latin typeface="Arial" charset="0"/>
              </a:defRPr>
            </a:lvl3pPr>
            <a:lvl4pPr marL="1203325" indent="-227013" eaLnBrk="0" hangingPunct="0">
              <a:spcBef>
                <a:spcPct val="20000"/>
              </a:spcBef>
              <a:buFont typeface="Arial" charset="0"/>
              <a:buChar char="–"/>
              <a:defRPr>
                <a:solidFill>
                  <a:schemeClr val="tx1"/>
                </a:solidFill>
                <a:latin typeface="Arial" charset="0"/>
              </a:defRPr>
            </a:lvl4pPr>
            <a:lvl5pPr marL="1563688" indent="-228600" eaLnBrk="0" hangingPunct="0">
              <a:spcBef>
                <a:spcPct val="20000"/>
              </a:spcBef>
              <a:buFont typeface="Arial" charset="0"/>
              <a:buChar char="»"/>
              <a:defRPr>
                <a:solidFill>
                  <a:schemeClr val="tx1"/>
                </a:solidFill>
                <a:latin typeface="Arial" charset="0"/>
              </a:defRPr>
            </a:lvl5pPr>
            <a:lvl6pPr marL="2020888" indent="-228600" defTabSz="912813" eaLnBrk="0" fontAlgn="base" hangingPunct="0">
              <a:spcBef>
                <a:spcPct val="20000"/>
              </a:spcBef>
              <a:spcAft>
                <a:spcPct val="0"/>
              </a:spcAft>
              <a:buFont typeface="Arial" charset="0"/>
              <a:buChar char="»"/>
              <a:defRPr>
                <a:solidFill>
                  <a:schemeClr val="tx1"/>
                </a:solidFill>
                <a:latin typeface="Arial" charset="0"/>
              </a:defRPr>
            </a:lvl6pPr>
            <a:lvl7pPr marL="2478088" indent="-228600" defTabSz="912813" eaLnBrk="0" fontAlgn="base" hangingPunct="0">
              <a:spcBef>
                <a:spcPct val="20000"/>
              </a:spcBef>
              <a:spcAft>
                <a:spcPct val="0"/>
              </a:spcAft>
              <a:buFont typeface="Arial" charset="0"/>
              <a:buChar char="»"/>
              <a:defRPr>
                <a:solidFill>
                  <a:schemeClr val="tx1"/>
                </a:solidFill>
                <a:latin typeface="Arial" charset="0"/>
              </a:defRPr>
            </a:lvl7pPr>
            <a:lvl8pPr marL="2935288" indent="-228600" defTabSz="912813" eaLnBrk="0" fontAlgn="base" hangingPunct="0">
              <a:spcBef>
                <a:spcPct val="20000"/>
              </a:spcBef>
              <a:spcAft>
                <a:spcPct val="0"/>
              </a:spcAft>
              <a:buFont typeface="Arial" charset="0"/>
              <a:buChar char="»"/>
              <a:defRPr>
                <a:solidFill>
                  <a:schemeClr val="tx1"/>
                </a:solidFill>
                <a:latin typeface="Arial" charset="0"/>
              </a:defRPr>
            </a:lvl8pPr>
            <a:lvl9pPr marL="3392488" indent="-228600" defTabSz="912813" eaLnBrk="0" fontAlgn="base" hangingPunct="0">
              <a:spcBef>
                <a:spcPct val="20000"/>
              </a:spcBef>
              <a:spcAft>
                <a:spcPct val="0"/>
              </a:spcAft>
              <a:buFont typeface="Arial" charset="0"/>
              <a:buChar char="»"/>
              <a:defRPr>
                <a:solidFill>
                  <a:schemeClr val="tx1"/>
                </a:solidFill>
                <a:latin typeface="Arial" charset="0"/>
              </a:defRPr>
            </a:lvl9pPr>
          </a:lstStyle>
          <a:p>
            <a:pPr algn="l" eaLnBrk="1" hangingPunct="1">
              <a:spcBef>
                <a:spcPct val="0"/>
              </a:spcBef>
              <a:buFontTx/>
              <a:buNone/>
            </a:pPr>
            <a:r>
              <a:rPr lang="en-GB" altLang="nb-NO" sz="2800" b="1" dirty="0" smtClean="0">
                <a:latin typeface="+mn-lt"/>
              </a:rPr>
              <a:t>KONGSBERG</a:t>
            </a:r>
            <a:endParaRPr lang="en-US" altLang="nb-NO" sz="2800" b="1" dirty="0">
              <a:latin typeface="+mn-lt"/>
            </a:endParaRPr>
          </a:p>
        </p:txBody>
      </p:sp>
    </p:spTree>
    <p:extLst>
      <p:ext uri="{BB962C8B-B14F-4D97-AF65-F5344CB8AC3E}">
        <p14:creationId xmlns:p14="http://schemas.microsoft.com/office/powerpoint/2010/main" val="2013435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152700" y="1671638"/>
            <a:ext cx="3660407" cy="4439820"/>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8" name="Title 1"/>
          <p:cNvSpPr txBox="1">
            <a:spLocks/>
          </p:cNvSpPr>
          <p:nvPr/>
        </p:nvSpPr>
        <p:spPr>
          <a:xfrm>
            <a:off x="581290" y="520700"/>
            <a:ext cx="8272198" cy="1150938"/>
          </a:xfrm>
          <a:prstGeom prst="rect">
            <a:avLst/>
          </a:prstGeom>
        </p:spPr>
        <p:txBody>
          <a:bodyPr vert="horz" lIns="0" tIns="0" rIns="0" bIns="0" rtlCol="0" anchor="t" anchorCtr="0">
            <a:noAutofit/>
          </a:bodyPr>
          <a:lstStyle>
            <a:lvl1pPr algn="l" defTabSz="914249" rtl="0" eaLnBrk="1" latinLnBrk="0" hangingPunct="1">
              <a:spcBef>
                <a:spcPct val="0"/>
              </a:spcBef>
              <a:buNone/>
              <a:defRPr sz="2800" b="1" kern="1200">
                <a:solidFill>
                  <a:schemeClr val="tx1"/>
                </a:solidFill>
                <a:latin typeface="+mj-lt"/>
                <a:ea typeface="+mj-ea"/>
                <a:cs typeface="+mj-cs"/>
              </a:defRPr>
            </a:lvl1pPr>
          </a:lstStyle>
          <a:p>
            <a:r>
              <a:rPr lang="en-US" altLang="nb-NO" dirty="0" smtClean="0"/>
              <a:t>Increased marked shares drives growth in revenues</a:t>
            </a:r>
            <a:endParaRPr lang="nb-NO" altLang="nb-NO" dirty="0" smtClean="0"/>
          </a:p>
        </p:txBody>
      </p:sp>
      <p:sp>
        <p:nvSpPr>
          <p:cNvPr id="9" name="Content Placeholder 2"/>
          <p:cNvSpPr>
            <a:spLocks noGrp="1"/>
          </p:cNvSpPr>
          <p:nvPr>
            <p:ph idx="1"/>
          </p:nvPr>
        </p:nvSpPr>
        <p:spPr>
          <a:xfrm>
            <a:off x="6123076" y="1671638"/>
            <a:ext cx="3588453" cy="4679950"/>
          </a:xfrm>
        </p:spPr>
        <p:txBody>
          <a:bodyPr rtlCol="0">
            <a:noAutofit/>
          </a:bodyPr>
          <a:lstStyle/>
          <a:p>
            <a:pPr marL="0" indent="0" defTabSz="914249" fontAlgn="auto">
              <a:spcAft>
                <a:spcPts val="0"/>
              </a:spcAft>
              <a:buFont typeface="Arial" pitchFamily="34" charset="0"/>
              <a:buNone/>
              <a:defRPr/>
            </a:pPr>
            <a:r>
              <a:rPr lang="en-US" sz="1600" b="1" dirty="0" smtClean="0"/>
              <a:t>Key revenue and EBITDA drivers</a:t>
            </a:r>
          </a:p>
          <a:p>
            <a:pPr marL="0" indent="0" defTabSz="914249" fontAlgn="auto">
              <a:spcAft>
                <a:spcPts val="0"/>
              </a:spcAft>
              <a:buFont typeface="Arial" pitchFamily="34" charset="0"/>
              <a:buNone/>
              <a:defRPr/>
            </a:pPr>
            <a:endParaRPr lang="en-US" sz="1600" b="1" dirty="0" smtClean="0"/>
          </a:p>
          <a:p>
            <a:pPr marL="183053" indent="-183053" defTabSz="914249" fontAlgn="auto">
              <a:spcAft>
                <a:spcPts val="0"/>
              </a:spcAft>
              <a:defRPr/>
            </a:pPr>
            <a:r>
              <a:rPr lang="en-US" sz="1200" dirty="0" smtClean="0"/>
              <a:t>Premium market position and increased market shares in all core segments</a:t>
            </a:r>
          </a:p>
          <a:p>
            <a:pPr marL="183053" indent="-183053" defTabSz="914249" fontAlgn="auto">
              <a:spcAft>
                <a:spcPts val="0"/>
              </a:spcAft>
              <a:defRPr/>
            </a:pPr>
            <a:endParaRPr lang="en-US" sz="1200" dirty="0" smtClean="0"/>
          </a:p>
          <a:p>
            <a:pPr>
              <a:defRPr/>
            </a:pPr>
            <a:r>
              <a:rPr lang="en-US" sz="1200" dirty="0"/>
              <a:t>Increased market shares for the merchant      marine </a:t>
            </a:r>
            <a:r>
              <a:rPr lang="en-US" sz="1200" dirty="0" smtClean="0"/>
              <a:t>within the gas tankers , the product tankers and the container segments.</a:t>
            </a:r>
            <a:endParaRPr lang="en-US" sz="1200" dirty="0"/>
          </a:p>
          <a:p>
            <a:pPr marL="183053" indent="-183053" defTabSz="914249" fontAlgn="auto">
              <a:spcAft>
                <a:spcPts val="0"/>
              </a:spcAft>
              <a:defRPr/>
            </a:pPr>
            <a:endParaRPr lang="en-US" sz="1200" dirty="0" smtClean="0"/>
          </a:p>
          <a:p>
            <a:pPr marL="183053" indent="-183053" defTabSz="914249" fontAlgn="auto">
              <a:spcAft>
                <a:spcPts val="0"/>
              </a:spcAft>
              <a:defRPr/>
            </a:pPr>
            <a:r>
              <a:rPr lang="en-US" sz="1200" dirty="0" smtClean="0"/>
              <a:t>Increased market shares and continuous growth   in standard OSV market.</a:t>
            </a:r>
          </a:p>
          <a:p>
            <a:pPr marL="183053" indent="-183053" defTabSz="914249" fontAlgn="auto">
              <a:spcAft>
                <a:spcPts val="0"/>
              </a:spcAft>
              <a:defRPr/>
            </a:pPr>
            <a:endParaRPr lang="en-US" sz="1200" dirty="0" smtClean="0"/>
          </a:p>
          <a:p>
            <a:pPr marL="183053" indent="-183053" defTabSz="914249" fontAlgn="auto">
              <a:spcAft>
                <a:spcPts val="0"/>
              </a:spcAft>
              <a:defRPr/>
            </a:pPr>
            <a:r>
              <a:rPr lang="en-US" sz="1200" dirty="0" smtClean="0"/>
              <a:t>Growth in the subsea market, fueling our system deliveries for under water navigation and under water vehicles (AUV)</a:t>
            </a:r>
          </a:p>
        </p:txBody>
      </p:sp>
      <p:pic>
        <p:nvPicPr>
          <p:cNvPr id="3" name="Picture 2"/>
          <p:cNvPicPr>
            <a:picLocks noChangeAspect="1"/>
          </p:cNvPicPr>
          <p:nvPr/>
        </p:nvPicPr>
        <p:blipFill>
          <a:blip r:embed="rId2" cstate="print"/>
          <a:stretch>
            <a:fillRect/>
          </a:stretch>
        </p:blipFill>
        <p:spPr>
          <a:xfrm>
            <a:off x="416780" y="1417540"/>
            <a:ext cx="5706351" cy="5188146"/>
          </a:xfrm>
          <a:prstGeom prst="rect">
            <a:avLst/>
          </a:prstGeom>
        </p:spPr>
      </p:pic>
    </p:spTree>
    <p:extLst>
      <p:ext uri="{BB962C8B-B14F-4D97-AF65-F5344CB8AC3E}">
        <p14:creationId xmlns:p14="http://schemas.microsoft.com/office/powerpoint/2010/main" val="136237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Text Placeholder 6"/>
          <p:cNvSpPr>
            <a:spLocks noGrp="1"/>
          </p:cNvSpPr>
          <p:nvPr>
            <p:ph type="body" sz="quarter" idx="22"/>
          </p:nvPr>
        </p:nvSpPr>
        <p:spPr>
          <a:xfrm>
            <a:off x="0" y="6696076"/>
            <a:ext cx="2340637" cy="161925"/>
          </a:xfrm>
          <a:blipFill>
            <a:blip r:embed="rId2"/>
          </a:blipFill>
        </p:spPr>
        <p:txBody>
          <a:bodyPr/>
          <a:lstStyle/>
          <a:p>
            <a:pPr defTabSz="912813" fontAlgn="base">
              <a:spcAft>
                <a:spcPct val="0"/>
              </a:spcAft>
              <a:buFont typeface="Arial" charset="0"/>
              <a:buNone/>
            </a:pPr>
            <a:endParaRPr lang="en-GB" altLang="nb-NO" smtClean="0"/>
          </a:p>
        </p:txBody>
      </p:sp>
      <p:sp>
        <p:nvSpPr>
          <p:cNvPr id="39940" name="Date Placeholder 3"/>
          <p:cNvSpPr>
            <a:spLocks noGrp="1"/>
          </p:cNvSpPr>
          <p:nvPr>
            <p:ph type="dt" sz="quarter" idx="4294967295"/>
          </p:nvPr>
        </p:nvSpPr>
        <p:spPr bwMode="auto">
          <a:xfrm>
            <a:off x="2913327" y="6699251"/>
            <a:ext cx="1011238" cy="1444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912813" fontAlgn="base">
              <a:spcBef>
                <a:spcPct val="0"/>
              </a:spcBef>
              <a:spcAft>
                <a:spcPct val="0"/>
              </a:spcAft>
              <a:defRPr>
                <a:solidFill>
                  <a:schemeClr val="tx1"/>
                </a:solidFill>
                <a:latin typeface="Arial" pitchFamily="34" charset="0"/>
              </a:defRPr>
            </a:lvl6pPr>
            <a:lvl7pPr marL="2971800" indent="-228600" defTabSz="912813" fontAlgn="base">
              <a:spcBef>
                <a:spcPct val="0"/>
              </a:spcBef>
              <a:spcAft>
                <a:spcPct val="0"/>
              </a:spcAft>
              <a:defRPr>
                <a:solidFill>
                  <a:schemeClr val="tx1"/>
                </a:solidFill>
                <a:latin typeface="Arial" pitchFamily="34" charset="0"/>
              </a:defRPr>
            </a:lvl7pPr>
            <a:lvl8pPr marL="3429000" indent="-228600" defTabSz="912813" fontAlgn="base">
              <a:spcBef>
                <a:spcPct val="0"/>
              </a:spcBef>
              <a:spcAft>
                <a:spcPct val="0"/>
              </a:spcAft>
              <a:defRPr>
                <a:solidFill>
                  <a:schemeClr val="tx1"/>
                </a:solidFill>
                <a:latin typeface="Arial" pitchFamily="34" charset="0"/>
              </a:defRPr>
            </a:lvl8pPr>
            <a:lvl9pPr marL="3886200" indent="-228600" defTabSz="912813" fontAlgn="base">
              <a:spcBef>
                <a:spcPct val="0"/>
              </a:spcBef>
              <a:spcAft>
                <a:spcPct val="0"/>
              </a:spcAft>
              <a:defRPr>
                <a:solidFill>
                  <a:schemeClr val="tx1"/>
                </a:solidFill>
                <a:latin typeface="Arial" pitchFamily="34" charset="0"/>
              </a:defRPr>
            </a:lvl9pPr>
          </a:lstStyle>
          <a:p>
            <a:pPr defTabSz="912813" fontAlgn="base">
              <a:spcBef>
                <a:spcPct val="0"/>
              </a:spcBef>
              <a:spcAft>
                <a:spcPct val="0"/>
              </a:spcAft>
              <a:defRPr/>
            </a:pPr>
            <a:fld id="{88CF8813-5AA7-4363-9ECF-F85B9A1124DB}" type="datetime1">
              <a:rPr lang="en-GB" smtClean="0">
                <a:solidFill>
                  <a:srgbClr val="898989"/>
                </a:solidFill>
              </a:rPr>
              <a:pPr defTabSz="912813" fontAlgn="base">
                <a:spcBef>
                  <a:spcPct val="0"/>
                </a:spcBef>
                <a:spcAft>
                  <a:spcPct val="0"/>
                </a:spcAft>
                <a:defRPr/>
              </a:pPr>
              <a:t>28/10/2014</a:t>
            </a:fld>
            <a:endParaRPr lang="en-GB" smtClean="0">
              <a:solidFill>
                <a:srgbClr val="898989"/>
              </a:solidFill>
            </a:endParaRPr>
          </a:p>
        </p:txBody>
      </p:sp>
      <p:sp>
        <p:nvSpPr>
          <p:cNvPr id="39941" name="Footer Placeholder 4"/>
          <p:cNvSpPr>
            <a:spLocks noGrp="1"/>
          </p:cNvSpPr>
          <p:nvPr>
            <p:ph type="ftr" sz="quarter" idx="4294967295"/>
          </p:nvPr>
        </p:nvSpPr>
        <p:spPr bwMode="auto">
          <a:xfrm>
            <a:off x="4562608" y="6699251"/>
            <a:ext cx="3042311" cy="1444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912813" fontAlgn="base">
              <a:spcBef>
                <a:spcPct val="0"/>
              </a:spcBef>
              <a:spcAft>
                <a:spcPct val="0"/>
              </a:spcAft>
              <a:defRPr>
                <a:solidFill>
                  <a:schemeClr val="tx1"/>
                </a:solidFill>
                <a:latin typeface="Arial" pitchFamily="34" charset="0"/>
              </a:defRPr>
            </a:lvl6pPr>
            <a:lvl7pPr marL="2971800" indent="-228600" defTabSz="912813" fontAlgn="base">
              <a:spcBef>
                <a:spcPct val="0"/>
              </a:spcBef>
              <a:spcAft>
                <a:spcPct val="0"/>
              </a:spcAft>
              <a:defRPr>
                <a:solidFill>
                  <a:schemeClr val="tx1"/>
                </a:solidFill>
                <a:latin typeface="Arial" pitchFamily="34" charset="0"/>
              </a:defRPr>
            </a:lvl7pPr>
            <a:lvl8pPr marL="3429000" indent="-228600" defTabSz="912813" fontAlgn="base">
              <a:spcBef>
                <a:spcPct val="0"/>
              </a:spcBef>
              <a:spcAft>
                <a:spcPct val="0"/>
              </a:spcAft>
              <a:defRPr>
                <a:solidFill>
                  <a:schemeClr val="tx1"/>
                </a:solidFill>
                <a:latin typeface="Arial" pitchFamily="34" charset="0"/>
              </a:defRPr>
            </a:lvl8pPr>
            <a:lvl9pPr marL="3886200" indent="-228600" defTabSz="912813" fontAlgn="base">
              <a:spcBef>
                <a:spcPct val="0"/>
              </a:spcBef>
              <a:spcAft>
                <a:spcPct val="0"/>
              </a:spcAft>
              <a:defRPr>
                <a:solidFill>
                  <a:schemeClr val="tx1"/>
                </a:solidFill>
                <a:latin typeface="Arial" pitchFamily="34" charset="0"/>
              </a:defRPr>
            </a:lvl9pPr>
          </a:lstStyle>
          <a:p>
            <a:pPr defTabSz="912813" fontAlgn="base">
              <a:spcBef>
                <a:spcPct val="0"/>
              </a:spcBef>
              <a:spcAft>
                <a:spcPct val="0"/>
              </a:spcAft>
              <a:defRPr/>
            </a:pPr>
            <a:r>
              <a:rPr lang="en-GB" dirty="0" smtClean="0">
                <a:solidFill>
                  <a:srgbClr val="898989"/>
                </a:solidFill>
              </a:rPr>
              <a:t>WORLD CLASS - through people, technology and dedication.</a:t>
            </a:r>
          </a:p>
        </p:txBody>
      </p:sp>
      <p:sp>
        <p:nvSpPr>
          <p:cNvPr id="39942" name="Slide Number Placeholder 5"/>
          <p:cNvSpPr>
            <a:spLocks noGrp="1"/>
          </p:cNvSpPr>
          <p:nvPr>
            <p:ph type="sldNum" sz="quarter" idx="4294967295"/>
          </p:nvPr>
        </p:nvSpPr>
        <p:spPr bwMode="auto">
          <a:xfrm>
            <a:off x="7842250" y="6699251"/>
            <a:ext cx="1011238" cy="14446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912813" fontAlgn="base">
              <a:spcBef>
                <a:spcPct val="0"/>
              </a:spcBef>
              <a:spcAft>
                <a:spcPct val="0"/>
              </a:spcAft>
              <a:defRPr>
                <a:solidFill>
                  <a:schemeClr val="tx1"/>
                </a:solidFill>
                <a:latin typeface="Arial" pitchFamily="34" charset="0"/>
              </a:defRPr>
            </a:lvl6pPr>
            <a:lvl7pPr marL="2971800" indent="-228600" defTabSz="912813" fontAlgn="base">
              <a:spcBef>
                <a:spcPct val="0"/>
              </a:spcBef>
              <a:spcAft>
                <a:spcPct val="0"/>
              </a:spcAft>
              <a:defRPr>
                <a:solidFill>
                  <a:schemeClr val="tx1"/>
                </a:solidFill>
                <a:latin typeface="Arial" pitchFamily="34" charset="0"/>
              </a:defRPr>
            </a:lvl7pPr>
            <a:lvl8pPr marL="3429000" indent="-228600" defTabSz="912813" fontAlgn="base">
              <a:spcBef>
                <a:spcPct val="0"/>
              </a:spcBef>
              <a:spcAft>
                <a:spcPct val="0"/>
              </a:spcAft>
              <a:defRPr>
                <a:solidFill>
                  <a:schemeClr val="tx1"/>
                </a:solidFill>
                <a:latin typeface="Arial" pitchFamily="34" charset="0"/>
              </a:defRPr>
            </a:lvl8pPr>
            <a:lvl9pPr marL="3886200" indent="-228600" defTabSz="912813" fontAlgn="base">
              <a:spcBef>
                <a:spcPct val="0"/>
              </a:spcBef>
              <a:spcAft>
                <a:spcPct val="0"/>
              </a:spcAft>
              <a:defRPr>
                <a:solidFill>
                  <a:schemeClr val="tx1"/>
                </a:solidFill>
                <a:latin typeface="Arial" pitchFamily="34" charset="0"/>
              </a:defRPr>
            </a:lvl9pPr>
          </a:lstStyle>
          <a:p>
            <a:pPr defTabSz="912813" fontAlgn="base">
              <a:spcBef>
                <a:spcPct val="0"/>
              </a:spcBef>
              <a:spcAft>
                <a:spcPct val="0"/>
              </a:spcAft>
              <a:defRPr/>
            </a:pPr>
            <a:r>
              <a:rPr lang="en-GB" dirty="0" smtClean="0">
                <a:solidFill>
                  <a:srgbClr val="898989"/>
                </a:solidFill>
              </a:rPr>
              <a:t>Page </a:t>
            </a:r>
            <a:fld id="{382448DA-C056-4AE7-87A0-DF7E46C13AB0}" type="slidenum">
              <a:rPr lang="en-GB" dirty="0" smtClean="0">
                <a:solidFill>
                  <a:srgbClr val="898989"/>
                </a:solidFill>
              </a:rPr>
              <a:pPr defTabSz="912813" fontAlgn="base">
                <a:spcBef>
                  <a:spcPct val="0"/>
                </a:spcBef>
                <a:spcAft>
                  <a:spcPct val="0"/>
                </a:spcAft>
                <a:defRPr/>
              </a:pPr>
              <a:t>6</a:t>
            </a:fld>
            <a:endParaRPr lang="en-GB" dirty="0" smtClean="0">
              <a:solidFill>
                <a:srgbClr val="898989"/>
              </a:solidFill>
            </a:endParaRPr>
          </a:p>
        </p:txBody>
      </p:sp>
      <p:pic>
        <p:nvPicPr>
          <p:cNvPr id="444422" name="Picture 2" descr="C:\Users\ronnyli\AppData\Local\Temp\notesFFF692\Forretningsområdene_pp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058" y="1771650"/>
            <a:ext cx="7207646"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4423" name="TextBox 8"/>
          <p:cNvSpPr txBox="1">
            <a:spLocks noChangeArrowheads="1"/>
          </p:cNvSpPr>
          <p:nvPr/>
        </p:nvSpPr>
        <p:spPr bwMode="auto">
          <a:xfrm>
            <a:off x="737791" y="1412875"/>
            <a:ext cx="7414021" cy="469900"/>
          </a:xfrm>
          <a:prstGeom prst="rect">
            <a:avLst/>
          </a:prstGeom>
          <a:solidFill>
            <a:srgbClr val="DADADA"/>
          </a:solidFill>
          <a:ln w="6350">
            <a:solidFill>
              <a:srgbClr val="BCBCBC"/>
            </a:solidFill>
            <a:miter lim="800000"/>
            <a:headEnd/>
            <a:tailEnd/>
          </a:ln>
        </p:spPr>
        <p:txBody>
          <a:bodyPr anchor="ctr" anchorCtr="1"/>
          <a:lstStyle>
            <a:lvl1pPr eaLnBrk="0" hangingPunct="0">
              <a:spcBef>
                <a:spcPct val="20000"/>
              </a:spcBef>
              <a:buFont typeface="Arial" charset="0"/>
              <a:buChar char="•"/>
              <a:defRPr>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a:solidFill>
                  <a:schemeClr val="tx1"/>
                </a:solidFill>
                <a:latin typeface="Arial" charset="0"/>
              </a:defRPr>
            </a:lvl4pPr>
            <a:lvl5pPr marL="2057400" indent="-228600" eaLnBrk="0" hangingPunct="0">
              <a:spcBef>
                <a:spcPct val="20000"/>
              </a:spcBef>
              <a:buFont typeface="Arial" charset="0"/>
              <a:buChar char="»"/>
              <a:defRPr>
                <a:solidFill>
                  <a:schemeClr val="tx1"/>
                </a:solidFill>
                <a:latin typeface="Arial" charset="0"/>
              </a:defRPr>
            </a:lvl5pPr>
            <a:lvl6pPr marL="2514600" indent="-228600" eaLnBrk="0" fontAlgn="base" hangingPunct="0">
              <a:spcBef>
                <a:spcPct val="20000"/>
              </a:spcBef>
              <a:spcAft>
                <a:spcPct val="0"/>
              </a:spcAft>
              <a:buFont typeface="Arial" charset="0"/>
              <a:buChar char="»"/>
              <a:defRPr>
                <a:solidFill>
                  <a:schemeClr val="tx1"/>
                </a:solidFill>
                <a:latin typeface="Arial" charset="0"/>
              </a:defRPr>
            </a:lvl6pPr>
            <a:lvl7pPr marL="2971800" indent="-228600" eaLnBrk="0" fontAlgn="base" hangingPunct="0">
              <a:spcBef>
                <a:spcPct val="20000"/>
              </a:spcBef>
              <a:spcAft>
                <a:spcPct val="0"/>
              </a:spcAft>
              <a:buFont typeface="Arial" charset="0"/>
              <a:buChar char="»"/>
              <a:defRPr>
                <a:solidFill>
                  <a:schemeClr val="tx1"/>
                </a:solidFill>
                <a:latin typeface="Arial" charset="0"/>
              </a:defRPr>
            </a:lvl7pPr>
            <a:lvl8pPr marL="3429000" indent="-228600" eaLnBrk="0" fontAlgn="base" hangingPunct="0">
              <a:spcBef>
                <a:spcPct val="20000"/>
              </a:spcBef>
              <a:spcAft>
                <a:spcPct val="0"/>
              </a:spcAft>
              <a:buFont typeface="Arial" charset="0"/>
              <a:buChar char="»"/>
              <a:defRPr>
                <a:solidFill>
                  <a:schemeClr val="tx1"/>
                </a:solidFill>
                <a:latin typeface="Arial" charset="0"/>
              </a:defRPr>
            </a:lvl8pPr>
            <a:lvl9pPr marL="3886200" indent="-228600" eaLnBrk="0" fontAlgn="base" hangingPunct="0">
              <a:spcBef>
                <a:spcPct val="20000"/>
              </a:spcBef>
              <a:spcAft>
                <a:spcPct val="0"/>
              </a:spcAft>
              <a:buFont typeface="Arial" charset="0"/>
              <a:buChar char="»"/>
              <a:defRPr>
                <a:solidFill>
                  <a:schemeClr val="tx1"/>
                </a:solidFill>
                <a:latin typeface="Arial" charset="0"/>
              </a:defRPr>
            </a:lvl9pPr>
          </a:lstStyle>
          <a:p>
            <a:pPr algn="ctr" defTabSz="914400" eaLnBrk="1" hangingPunct="1">
              <a:spcBef>
                <a:spcPct val="0"/>
              </a:spcBef>
              <a:buFontTx/>
              <a:buNone/>
            </a:pPr>
            <a:r>
              <a:rPr lang="en-GB" altLang="nb-NO" b="1">
                <a:solidFill>
                  <a:srgbClr val="000000"/>
                </a:solidFill>
              </a:rPr>
              <a:t>The KONGSBERG organisation</a:t>
            </a:r>
            <a:endParaRPr lang="en-GB" altLang="nb-NO" b="1" i="1">
              <a:solidFill>
                <a:srgbClr val="000000"/>
              </a:solidFill>
            </a:endParaRPr>
          </a:p>
        </p:txBody>
      </p:sp>
      <p:sp>
        <p:nvSpPr>
          <p:cNvPr id="444424" name="Title 1"/>
          <p:cNvSpPr txBox="1">
            <a:spLocks/>
          </p:cNvSpPr>
          <p:nvPr/>
        </p:nvSpPr>
        <p:spPr bwMode="auto">
          <a:xfrm>
            <a:off x="746390" y="404815"/>
            <a:ext cx="8272198" cy="863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Font typeface="Arial" charset="0"/>
              <a:buChar char="•"/>
              <a:defRPr>
                <a:solidFill>
                  <a:schemeClr val="tx1"/>
                </a:solidFill>
                <a:latin typeface="Arial" charset="0"/>
              </a:defRPr>
            </a:lvl1pPr>
            <a:lvl2pPr marL="544513" indent="-284163" eaLnBrk="0" hangingPunct="0">
              <a:spcBef>
                <a:spcPct val="20000"/>
              </a:spcBef>
              <a:buFont typeface="Arial" charset="0"/>
              <a:buChar char="–"/>
              <a:defRPr>
                <a:solidFill>
                  <a:schemeClr val="tx1"/>
                </a:solidFill>
                <a:latin typeface="Arial" charset="0"/>
              </a:defRPr>
            </a:lvl2pPr>
            <a:lvl3pPr marL="838200" indent="-227013" eaLnBrk="0" hangingPunct="0">
              <a:spcBef>
                <a:spcPct val="20000"/>
              </a:spcBef>
              <a:buFont typeface="Arial" charset="0"/>
              <a:buChar char="•"/>
              <a:defRPr>
                <a:solidFill>
                  <a:schemeClr val="tx1"/>
                </a:solidFill>
                <a:latin typeface="Arial" charset="0"/>
              </a:defRPr>
            </a:lvl3pPr>
            <a:lvl4pPr marL="1203325" indent="-227013" eaLnBrk="0" hangingPunct="0">
              <a:spcBef>
                <a:spcPct val="20000"/>
              </a:spcBef>
              <a:buFont typeface="Arial" charset="0"/>
              <a:buChar char="–"/>
              <a:defRPr>
                <a:solidFill>
                  <a:schemeClr val="tx1"/>
                </a:solidFill>
                <a:latin typeface="Arial" charset="0"/>
              </a:defRPr>
            </a:lvl4pPr>
            <a:lvl5pPr marL="1563688" indent="-228600" eaLnBrk="0" hangingPunct="0">
              <a:spcBef>
                <a:spcPct val="20000"/>
              </a:spcBef>
              <a:buFont typeface="Arial" charset="0"/>
              <a:buChar char="»"/>
              <a:defRPr>
                <a:solidFill>
                  <a:schemeClr val="tx1"/>
                </a:solidFill>
                <a:latin typeface="Arial" charset="0"/>
              </a:defRPr>
            </a:lvl5pPr>
            <a:lvl6pPr marL="2020888" indent="-228600" defTabSz="912813" eaLnBrk="0" fontAlgn="base" hangingPunct="0">
              <a:spcBef>
                <a:spcPct val="20000"/>
              </a:spcBef>
              <a:spcAft>
                <a:spcPct val="0"/>
              </a:spcAft>
              <a:buFont typeface="Arial" charset="0"/>
              <a:buChar char="»"/>
              <a:defRPr>
                <a:solidFill>
                  <a:schemeClr val="tx1"/>
                </a:solidFill>
                <a:latin typeface="Arial" charset="0"/>
              </a:defRPr>
            </a:lvl6pPr>
            <a:lvl7pPr marL="2478088" indent="-228600" defTabSz="912813" eaLnBrk="0" fontAlgn="base" hangingPunct="0">
              <a:spcBef>
                <a:spcPct val="20000"/>
              </a:spcBef>
              <a:spcAft>
                <a:spcPct val="0"/>
              </a:spcAft>
              <a:buFont typeface="Arial" charset="0"/>
              <a:buChar char="»"/>
              <a:defRPr>
                <a:solidFill>
                  <a:schemeClr val="tx1"/>
                </a:solidFill>
                <a:latin typeface="Arial" charset="0"/>
              </a:defRPr>
            </a:lvl7pPr>
            <a:lvl8pPr marL="2935288" indent="-228600" defTabSz="912813" eaLnBrk="0" fontAlgn="base" hangingPunct="0">
              <a:spcBef>
                <a:spcPct val="20000"/>
              </a:spcBef>
              <a:spcAft>
                <a:spcPct val="0"/>
              </a:spcAft>
              <a:buFont typeface="Arial" charset="0"/>
              <a:buChar char="»"/>
              <a:defRPr>
                <a:solidFill>
                  <a:schemeClr val="tx1"/>
                </a:solidFill>
                <a:latin typeface="Arial" charset="0"/>
              </a:defRPr>
            </a:lvl8pPr>
            <a:lvl9pPr marL="3392488" indent="-228600" defTabSz="912813" eaLnBrk="0" fontAlgn="base" hangingPunct="0">
              <a:spcBef>
                <a:spcPct val="20000"/>
              </a:spcBef>
              <a:spcAft>
                <a:spcPct val="0"/>
              </a:spcAft>
              <a:buFont typeface="Arial" charset="0"/>
              <a:buChar char="»"/>
              <a:defRPr>
                <a:solidFill>
                  <a:schemeClr val="tx1"/>
                </a:solidFill>
                <a:latin typeface="Arial" charset="0"/>
              </a:defRPr>
            </a:lvl9pPr>
          </a:lstStyle>
          <a:p>
            <a:pPr algn="l" eaLnBrk="1" hangingPunct="1">
              <a:spcBef>
                <a:spcPct val="0"/>
              </a:spcBef>
              <a:buFontTx/>
              <a:buNone/>
            </a:pPr>
            <a:r>
              <a:rPr lang="en-GB" altLang="nb-NO" sz="2800" b="1" dirty="0" smtClean="0"/>
              <a:t>KONGSBERG </a:t>
            </a:r>
            <a:endParaRPr lang="en-US" altLang="nb-NO" sz="2800" b="1" dirty="0"/>
          </a:p>
        </p:txBody>
      </p:sp>
    </p:spTree>
    <p:extLst>
      <p:ext uri="{BB962C8B-B14F-4D97-AF65-F5344CB8AC3E}">
        <p14:creationId xmlns:p14="http://schemas.microsoft.com/office/powerpoint/2010/main" val="126056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6466" name="Picture Placeholder 18" descr="Amundsen spirit 015.jpg"/>
          <p:cNvPicPr>
            <a:picLocks noGrp="1" noChangeAspect="1"/>
          </p:cNvPicPr>
          <p:nvPr>
            <p:ph type="pic" sz="quarter" idx="18"/>
          </p:nvPr>
        </p:nvPicPr>
        <p:blipFill>
          <a:blip r:embed="rId2">
            <a:extLst>
              <a:ext uri="{28A0092B-C50C-407E-A947-70E740481C1C}">
                <a14:useLocalDpi xmlns:a14="http://schemas.microsoft.com/office/drawing/2010/main" val="0"/>
              </a:ext>
            </a:extLst>
          </a:blip>
          <a:srcRect t="21" b="21"/>
          <a:stretch>
            <a:fillRect/>
          </a:stretch>
        </p:blipFill>
        <p:spPr>
          <a:xfrm>
            <a:off x="0" y="0"/>
            <a:ext cx="9906000" cy="3430588"/>
          </a:xfrm>
        </p:spPr>
      </p:pic>
      <p:pic>
        <p:nvPicPr>
          <p:cNvPr id="446467" name="Content Placeholder 20" descr="51338-22.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576736" y="3603625"/>
            <a:ext cx="2932245" cy="2376264"/>
          </a:xfrm>
        </p:spPr>
      </p:pic>
      <p:pic>
        <p:nvPicPr>
          <p:cNvPr id="446468" name="Picture Placeholder 11" descr="_MG_3444.jpg"/>
          <p:cNvPicPr>
            <a:picLocks noGrp="1" noChangeAspect="1"/>
          </p:cNvPicPr>
          <p:nvPr>
            <p:ph type="pic" sz="quarter" idx="19"/>
          </p:nvPr>
        </p:nvPicPr>
        <p:blipFill>
          <a:blip r:embed="rId4">
            <a:extLst>
              <a:ext uri="{28A0092B-C50C-407E-A947-70E740481C1C}">
                <a14:useLocalDpi xmlns:a14="http://schemas.microsoft.com/office/drawing/2010/main" val="0"/>
              </a:ext>
            </a:extLst>
          </a:blip>
          <a:srcRect t="81" b="81"/>
          <a:stretch>
            <a:fillRect/>
          </a:stretch>
        </p:blipFill>
        <p:spPr>
          <a:xfrm>
            <a:off x="1" y="3551239"/>
            <a:ext cx="2287323" cy="1163637"/>
          </a:xfrm>
        </p:spPr>
      </p:pic>
      <p:pic>
        <p:nvPicPr>
          <p:cNvPr id="446469" name="Picture Placeholder 22" descr="torskefiske-01.jpg"/>
          <p:cNvPicPr>
            <a:picLocks noGrp="1" noChangeAspect="1"/>
          </p:cNvPicPr>
          <p:nvPr>
            <p:ph type="pic" sz="quarter" idx="21"/>
          </p:nvPr>
        </p:nvPicPr>
        <p:blipFill>
          <a:blip r:embed="rId5">
            <a:extLst>
              <a:ext uri="{28A0092B-C50C-407E-A947-70E740481C1C}">
                <a14:useLocalDpi xmlns:a14="http://schemas.microsoft.com/office/drawing/2010/main" val="0"/>
              </a:ext>
            </a:extLst>
          </a:blip>
          <a:srcRect t="81" b="81"/>
          <a:stretch>
            <a:fillRect/>
          </a:stretch>
        </p:blipFill>
        <p:spPr>
          <a:xfrm>
            <a:off x="18494" y="4797152"/>
            <a:ext cx="2287323" cy="1163637"/>
          </a:xfrm>
        </p:spPr>
      </p:pic>
      <p:sp>
        <p:nvSpPr>
          <p:cNvPr id="446470" name="Text Placeholder 2"/>
          <p:cNvSpPr>
            <a:spLocks noGrp="1"/>
          </p:cNvSpPr>
          <p:nvPr>
            <p:ph type="body" sz="quarter" idx="25"/>
          </p:nvPr>
        </p:nvSpPr>
        <p:spPr>
          <a:xfrm>
            <a:off x="8930879" y="111125"/>
            <a:ext cx="842698" cy="1087438"/>
          </a:xfrm>
          <a:blipFill dpi="0" rotWithShape="1">
            <a:srcRect/>
          </a:blipFill>
        </p:spPr>
        <p:txBody>
          <a:bodyPr/>
          <a:lstStyle/>
          <a:p>
            <a:endParaRPr lang="en-US" altLang="en-US" smtClean="0"/>
          </a:p>
        </p:txBody>
      </p:sp>
      <p:sp>
        <p:nvSpPr>
          <p:cNvPr id="446471" name="Text Placeholder 1"/>
          <p:cNvSpPr>
            <a:spLocks noGrp="1"/>
          </p:cNvSpPr>
          <p:nvPr>
            <p:ph type="body" sz="quarter" idx="22"/>
          </p:nvPr>
        </p:nvSpPr>
        <p:spPr>
          <a:xfrm>
            <a:off x="0" y="6696076"/>
            <a:ext cx="2340637" cy="161925"/>
          </a:xfrm>
          <a:blipFill>
            <a:blip r:embed="rId6"/>
          </a:blipFill>
        </p:spPr>
        <p:txBody>
          <a:bodyPr/>
          <a:lstStyle/>
          <a:p>
            <a:pPr defTabSz="912813" fontAlgn="base">
              <a:spcAft>
                <a:spcPct val="0"/>
              </a:spcAft>
              <a:buFont typeface="Arial" charset="0"/>
              <a:buNone/>
            </a:pPr>
            <a:endParaRPr lang="en-US" altLang="en-US" smtClean="0"/>
          </a:p>
        </p:txBody>
      </p:sp>
      <p:sp>
        <p:nvSpPr>
          <p:cNvPr id="44038" name="Date Placeholder 7"/>
          <p:cNvSpPr>
            <a:spLocks noGrp="1"/>
          </p:cNvSpPr>
          <p:nvPr>
            <p:ph type="dt" sz="quarter" idx="26"/>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912813" fontAlgn="base">
              <a:spcBef>
                <a:spcPct val="0"/>
              </a:spcBef>
              <a:spcAft>
                <a:spcPct val="0"/>
              </a:spcAft>
              <a:defRPr>
                <a:solidFill>
                  <a:schemeClr val="tx1"/>
                </a:solidFill>
                <a:latin typeface="Arial" pitchFamily="34" charset="0"/>
              </a:defRPr>
            </a:lvl6pPr>
            <a:lvl7pPr marL="2971800" indent="-228600" defTabSz="912813" fontAlgn="base">
              <a:spcBef>
                <a:spcPct val="0"/>
              </a:spcBef>
              <a:spcAft>
                <a:spcPct val="0"/>
              </a:spcAft>
              <a:defRPr>
                <a:solidFill>
                  <a:schemeClr val="tx1"/>
                </a:solidFill>
                <a:latin typeface="Arial" pitchFamily="34" charset="0"/>
              </a:defRPr>
            </a:lvl7pPr>
            <a:lvl8pPr marL="3429000" indent="-228600" defTabSz="912813" fontAlgn="base">
              <a:spcBef>
                <a:spcPct val="0"/>
              </a:spcBef>
              <a:spcAft>
                <a:spcPct val="0"/>
              </a:spcAft>
              <a:defRPr>
                <a:solidFill>
                  <a:schemeClr val="tx1"/>
                </a:solidFill>
                <a:latin typeface="Arial" pitchFamily="34" charset="0"/>
              </a:defRPr>
            </a:lvl8pPr>
            <a:lvl9pPr marL="3886200" indent="-228600" defTabSz="912813" fontAlgn="base">
              <a:spcBef>
                <a:spcPct val="0"/>
              </a:spcBef>
              <a:spcAft>
                <a:spcPct val="0"/>
              </a:spcAft>
              <a:defRPr>
                <a:solidFill>
                  <a:schemeClr val="tx1"/>
                </a:solidFill>
                <a:latin typeface="Arial" pitchFamily="34" charset="0"/>
              </a:defRPr>
            </a:lvl9pPr>
          </a:lstStyle>
          <a:p>
            <a:pPr defTabSz="912813" fontAlgn="base">
              <a:spcBef>
                <a:spcPct val="0"/>
              </a:spcBef>
              <a:spcAft>
                <a:spcPct val="0"/>
              </a:spcAft>
              <a:defRPr/>
            </a:pPr>
            <a:fld id="{CC7BD16B-BA86-4288-B695-1F51243D147C}" type="datetime1">
              <a:rPr lang="nb-NO" smtClean="0">
                <a:solidFill>
                  <a:srgbClr val="898989"/>
                </a:solidFill>
              </a:rPr>
              <a:pPr defTabSz="912813" fontAlgn="base">
                <a:spcBef>
                  <a:spcPct val="0"/>
                </a:spcBef>
                <a:spcAft>
                  <a:spcPct val="0"/>
                </a:spcAft>
                <a:defRPr/>
              </a:pPr>
              <a:t>28.10.2014</a:t>
            </a:fld>
            <a:endParaRPr lang="en-GB" smtClean="0">
              <a:solidFill>
                <a:srgbClr val="898989"/>
              </a:solidFill>
            </a:endParaRPr>
          </a:p>
        </p:txBody>
      </p:sp>
      <p:sp>
        <p:nvSpPr>
          <p:cNvPr id="44040" name="Slide Number Placeholder 9"/>
          <p:cNvSpPr>
            <a:spLocks noGrp="1"/>
          </p:cNvSpPr>
          <p:nvPr>
            <p:ph type="sldNum" sz="quarter" idx="27"/>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912813" fontAlgn="base">
              <a:spcBef>
                <a:spcPct val="0"/>
              </a:spcBef>
              <a:spcAft>
                <a:spcPct val="0"/>
              </a:spcAft>
              <a:defRPr>
                <a:solidFill>
                  <a:schemeClr val="tx1"/>
                </a:solidFill>
                <a:latin typeface="Arial" pitchFamily="34" charset="0"/>
              </a:defRPr>
            </a:lvl6pPr>
            <a:lvl7pPr marL="2971800" indent="-228600" defTabSz="912813" fontAlgn="base">
              <a:spcBef>
                <a:spcPct val="0"/>
              </a:spcBef>
              <a:spcAft>
                <a:spcPct val="0"/>
              </a:spcAft>
              <a:defRPr>
                <a:solidFill>
                  <a:schemeClr val="tx1"/>
                </a:solidFill>
                <a:latin typeface="Arial" pitchFamily="34" charset="0"/>
              </a:defRPr>
            </a:lvl7pPr>
            <a:lvl8pPr marL="3429000" indent="-228600" defTabSz="912813" fontAlgn="base">
              <a:spcBef>
                <a:spcPct val="0"/>
              </a:spcBef>
              <a:spcAft>
                <a:spcPct val="0"/>
              </a:spcAft>
              <a:defRPr>
                <a:solidFill>
                  <a:schemeClr val="tx1"/>
                </a:solidFill>
                <a:latin typeface="Arial" pitchFamily="34" charset="0"/>
              </a:defRPr>
            </a:lvl8pPr>
            <a:lvl9pPr marL="3886200" indent="-228600" defTabSz="912813" fontAlgn="base">
              <a:spcBef>
                <a:spcPct val="0"/>
              </a:spcBef>
              <a:spcAft>
                <a:spcPct val="0"/>
              </a:spcAft>
              <a:defRPr>
                <a:solidFill>
                  <a:schemeClr val="tx1"/>
                </a:solidFill>
                <a:latin typeface="Arial" pitchFamily="34" charset="0"/>
              </a:defRPr>
            </a:lvl9pPr>
          </a:lstStyle>
          <a:p>
            <a:pPr defTabSz="912813" fontAlgn="base">
              <a:spcBef>
                <a:spcPct val="0"/>
              </a:spcBef>
              <a:spcAft>
                <a:spcPct val="0"/>
              </a:spcAft>
              <a:defRPr/>
            </a:pPr>
            <a:r>
              <a:rPr lang="en-GB" smtClean="0">
                <a:solidFill>
                  <a:srgbClr val="898989"/>
                </a:solidFill>
              </a:rPr>
              <a:t>Page </a:t>
            </a:r>
            <a:fld id="{AAA47940-182E-47D4-B040-BDACD78FAD81}" type="slidenum">
              <a:rPr lang="en-GB" smtClean="0">
                <a:solidFill>
                  <a:srgbClr val="898989"/>
                </a:solidFill>
              </a:rPr>
              <a:pPr defTabSz="912813" fontAlgn="base">
                <a:spcBef>
                  <a:spcPct val="0"/>
                </a:spcBef>
                <a:spcAft>
                  <a:spcPct val="0"/>
                </a:spcAft>
                <a:defRPr/>
              </a:pPr>
              <a:t>7</a:t>
            </a:fld>
            <a:endParaRPr lang="en-GB" smtClean="0">
              <a:solidFill>
                <a:srgbClr val="898989"/>
              </a:solidFill>
            </a:endParaRPr>
          </a:p>
        </p:txBody>
      </p:sp>
      <p:sp>
        <p:nvSpPr>
          <p:cNvPr id="44039" name="Footer Placeholder 8"/>
          <p:cNvSpPr>
            <a:spLocks noGrp="1"/>
          </p:cNvSpPr>
          <p:nvPr>
            <p:ph type="ftr" sz="quarter" idx="28"/>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defTabSz="912813" fontAlgn="base">
              <a:spcBef>
                <a:spcPct val="0"/>
              </a:spcBef>
              <a:spcAft>
                <a:spcPct val="0"/>
              </a:spcAft>
              <a:defRPr>
                <a:solidFill>
                  <a:schemeClr val="tx1"/>
                </a:solidFill>
                <a:latin typeface="Arial" pitchFamily="34" charset="0"/>
              </a:defRPr>
            </a:lvl6pPr>
            <a:lvl7pPr marL="2971800" indent="-228600" defTabSz="912813" fontAlgn="base">
              <a:spcBef>
                <a:spcPct val="0"/>
              </a:spcBef>
              <a:spcAft>
                <a:spcPct val="0"/>
              </a:spcAft>
              <a:defRPr>
                <a:solidFill>
                  <a:schemeClr val="tx1"/>
                </a:solidFill>
                <a:latin typeface="Arial" pitchFamily="34" charset="0"/>
              </a:defRPr>
            </a:lvl7pPr>
            <a:lvl8pPr marL="3429000" indent="-228600" defTabSz="912813" fontAlgn="base">
              <a:spcBef>
                <a:spcPct val="0"/>
              </a:spcBef>
              <a:spcAft>
                <a:spcPct val="0"/>
              </a:spcAft>
              <a:defRPr>
                <a:solidFill>
                  <a:schemeClr val="tx1"/>
                </a:solidFill>
                <a:latin typeface="Arial" pitchFamily="34" charset="0"/>
              </a:defRPr>
            </a:lvl8pPr>
            <a:lvl9pPr marL="3886200" indent="-228600" defTabSz="912813" fontAlgn="base">
              <a:spcBef>
                <a:spcPct val="0"/>
              </a:spcBef>
              <a:spcAft>
                <a:spcPct val="0"/>
              </a:spcAft>
              <a:defRPr>
                <a:solidFill>
                  <a:schemeClr val="tx1"/>
                </a:solidFill>
                <a:latin typeface="Arial" pitchFamily="34" charset="0"/>
              </a:defRPr>
            </a:lvl9pPr>
          </a:lstStyle>
          <a:p>
            <a:pPr defTabSz="912813" fontAlgn="base">
              <a:spcBef>
                <a:spcPct val="0"/>
              </a:spcBef>
              <a:spcAft>
                <a:spcPct val="0"/>
              </a:spcAft>
              <a:defRPr/>
            </a:pPr>
            <a:r>
              <a:rPr lang="en-US" smtClean="0">
                <a:solidFill>
                  <a:srgbClr val="898989"/>
                </a:solidFill>
              </a:rPr>
              <a:t>WORLD CLASS - through people, technology and dedication.</a:t>
            </a:r>
            <a:endParaRPr lang="en-GB" smtClean="0">
              <a:solidFill>
                <a:srgbClr val="898989"/>
              </a:solidFill>
            </a:endParaRPr>
          </a:p>
        </p:txBody>
      </p:sp>
      <p:sp>
        <p:nvSpPr>
          <p:cNvPr id="44043" name="TextBox 20"/>
          <p:cNvSpPr txBox="1">
            <a:spLocks noChangeArrowheads="1"/>
          </p:cNvSpPr>
          <p:nvPr/>
        </p:nvSpPr>
        <p:spPr bwMode="auto">
          <a:xfrm>
            <a:off x="5730346" y="3603625"/>
            <a:ext cx="4058708" cy="508000"/>
          </a:xfrm>
          <a:prstGeom prst="rect">
            <a:avLst/>
          </a:prstGeom>
          <a:ln/>
        </p:spPr>
        <p:style>
          <a:lnRef idx="1">
            <a:schemeClr val="accent4"/>
          </a:lnRef>
          <a:fillRef idx="3">
            <a:schemeClr val="accent4"/>
          </a:fillRef>
          <a:effectRef idx="2">
            <a:schemeClr val="accent4"/>
          </a:effectRef>
          <a:fontRef idx="minor">
            <a:schemeClr val="lt1"/>
          </a:fontRef>
        </p:style>
        <p:txBody>
          <a:bodyPr anchor="ctr" anchorCtr="1"/>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912813" eaLnBrk="0" fontAlgn="base" hangingPunct="0">
              <a:spcBef>
                <a:spcPct val="0"/>
              </a:spcBef>
              <a:spcAft>
                <a:spcPct val="0"/>
              </a:spcAft>
              <a:defRPr>
                <a:solidFill>
                  <a:schemeClr val="tx1"/>
                </a:solidFill>
                <a:latin typeface="Arial" charset="0"/>
                <a:cs typeface="Arial" charset="0"/>
              </a:defRPr>
            </a:lvl6pPr>
            <a:lvl7pPr marL="2971800" indent="-228600" defTabSz="912813" eaLnBrk="0" fontAlgn="base" hangingPunct="0">
              <a:spcBef>
                <a:spcPct val="0"/>
              </a:spcBef>
              <a:spcAft>
                <a:spcPct val="0"/>
              </a:spcAft>
              <a:defRPr>
                <a:solidFill>
                  <a:schemeClr val="tx1"/>
                </a:solidFill>
                <a:latin typeface="Arial" charset="0"/>
                <a:cs typeface="Arial" charset="0"/>
              </a:defRPr>
            </a:lvl7pPr>
            <a:lvl8pPr marL="3429000" indent="-228600" defTabSz="912813" eaLnBrk="0" fontAlgn="base" hangingPunct="0">
              <a:spcBef>
                <a:spcPct val="0"/>
              </a:spcBef>
              <a:spcAft>
                <a:spcPct val="0"/>
              </a:spcAft>
              <a:defRPr>
                <a:solidFill>
                  <a:schemeClr val="tx1"/>
                </a:solidFill>
                <a:latin typeface="Arial" charset="0"/>
                <a:cs typeface="Arial" charset="0"/>
              </a:defRPr>
            </a:lvl8pPr>
            <a:lvl9pPr marL="3886200" indent="-228600" defTabSz="912813"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nb-NO" altLang="nb-NO" sz="2000" dirty="0">
                <a:solidFill>
                  <a:srgbClr val="FFFFFF"/>
                </a:solidFill>
              </a:rPr>
              <a:t>Kongsberg Maritime</a:t>
            </a:r>
            <a:endParaRPr lang="en-US" altLang="nb-NO" sz="2000" dirty="0">
              <a:solidFill>
                <a:srgbClr val="FFFFFF"/>
              </a:solidFill>
            </a:endParaRPr>
          </a:p>
        </p:txBody>
      </p:sp>
      <p:sp>
        <p:nvSpPr>
          <p:cNvPr id="446476" name="TextBox 24"/>
          <p:cNvSpPr txBox="1">
            <a:spLocks noChangeArrowheads="1"/>
          </p:cNvSpPr>
          <p:nvPr/>
        </p:nvSpPr>
        <p:spPr bwMode="auto">
          <a:xfrm>
            <a:off x="5730346" y="4293096"/>
            <a:ext cx="4058709"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a:solidFill>
                  <a:schemeClr val="tx1"/>
                </a:solidFill>
                <a:latin typeface="Arial" charset="0"/>
              </a:defRPr>
            </a:lvl1pPr>
            <a:lvl2pPr marL="742950" indent="-285750" eaLnBrk="0" hangingPunct="0">
              <a:spcBef>
                <a:spcPct val="20000"/>
              </a:spcBef>
              <a:buFont typeface="Arial" charset="0"/>
              <a:buChar char="–"/>
              <a:defRPr>
                <a:solidFill>
                  <a:schemeClr val="tx1"/>
                </a:solidFill>
                <a:latin typeface="Arial" charset="0"/>
              </a:defRPr>
            </a:lvl2pPr>
            <a:lvl3pPr marL="1143000" indent="-228600" eaLnBrk="0" hangingPunct="0">
              <a:spcBef>
                <a:spcPct val="20000"/>
              </a:spcBef>
              <a:buFont typeface="Arial" charset="0"/>
              <a:buChar char="•"/>
              <a:defRPr>
                <a:solidFill>
                  <a:schemeClr val="tx1"/>
                </a:solidFill>
                <a:latin typeface="Arial" charset="0"/>
              </a:defRPr>
            </a:lvl3pPr>
            <a:lvl4pPr marL="1600200" indent="-228600" eaLnBrk="0" hangingPunct="0">
              <a:spcBef>
                <a:spcPct val="20000"/>
              </a:spcBef>
              <a:buFont typeface="Arial" charset="0"/>
              <a:buChar char="–"/>
              <a:defRPr>
                <a:solidFill>
                  <a:schemeClr val="tx1"/>
                </a:solidFill>
                <a:latin typeface="Arial" charset="0"/>
              </a:defRPr>
            </a:lvl4pPr>
            <a:lvl5pPr marL="2057400" indent="-228600" eaLnBrk="0" hangingPunct="0">
              <a:spcBef>
                <a:spcPct val="20000"/>
              </a:spcBef>
              <a:buFont typeface="Arial" charset="0"/>
              <a:buChar char="»"/>
              <a:defRPr>
                <a:solidFill>
                  <a:schemeClr val="tx1"/>
                </a:solidFill>
                <a:latin typeface="Arial" charset="0"/>
              </a:defRPr>
            </a:lvl5pPr>
            <a:lvl6pPr marL="2514600" indent="-228600" defTabSz="912813" eaLnBrk="0" fontAlgn="base" hangingPunct="0">
              <a:spcBef>
                <a:spcPct val="20000"/>
              </a:spcBef>
              <a:spcAft>
                <a:spcPct val="0"/>
              </a:spcAft>
              <a:buFont typeface="Arial" charset="0"/>
              <a:buChar char="»"/>
              <a:defRPr>
                <a:solidFill>
                  <a:schemeClr val="tx1"/>
                </a:solidFill>
                <a:latin typeface="Arial" charset="0"/>
              </a:defRPr>
            </a:lvl6pPr>
            <a:lvl7pPr marL="2971800" indent="-228600" defTabSz="912813" eaLnBrk="0" fontAlgn="base" hangingPunct="0">
              <a:spcBef>
                <a:spcPct val="20000"/>
              </a:spcBef>
              <a:spcAft>
                <a:spcPct val="0"/>
              </a:spcAft>
              <a:buFont typeface="Arial" charset="0"/>
              <a:buChar char="»"/>
              <a:defRPr>
                <a:solidFill>
                  <a:schemeClr val="tx1"/>
                </a:solidFill>
                <a:latin typeface="Arial" charset="0"/>
              </a:defRPr>
            </a:lvl7pPr>
            <a:lvl8pPr marL="3429000" indent="-228600" defTabSz="912813" eaLnBrk="0" fontAlgn="base" hangingPunct="0">
              <a:spcBef>
                <a:spcPct val="20000"/>
              </a:spcBef>
              <a:spcAft>
                <a:spcPct val="0"/>
              </a:spcAft>
              <a:buFont typeface="Arial" charset="0"/>
              <a:buChar char="»"/>
              <a:defRPr>
                <a:solidFill>
                  <a:schemeClr val="tx1"/>
                </a:solidFill>
                <a:latin typeface="Arial" charset="0"/>
              </a:defRPr>
            </a:lvl8pPr>
            <a:lvl9pPr marL="3886200" indent="-228600" defTabSz="912813" eaLnBrk="0" fontAlgn="base" hangingPunct="0">
              <a:spcBef>
                <a:spcPct val="20000"/>
              </a:spcBef>
              <a:spcAft>
                <a:spcPct val="0"/>
              </a:spcAft>
              <a:buFont typeface="Arial" charset="0"/>
              <a:buChar char="»"/>
              <a:defRPr>
                <a:solidFill>
                  <a:schemeClr val="tx1"/>
                </a:solidFill>
                <a:latin typeface="Arial" charset="0"/>
              </a:defRPr>
            </a:lvl9pPr>
          </a:lstStyle>
          <a:p>
            <a:pPr algn="l" eaLnBrk="1" hangingPunct="1">
              <a:spcBef>
                <a:spcPct val="0"/>
              </a:spcBef>
            </a:pPr>
            <a:r>
              <a:rPr lang="en-US" altLang="nb-NO" sz="1400" dirty="0">
                <a:solidFill>
                  <a:srgbClr val="000000"/>
                </a:solidFill>
              </a:rPr>
              <a:t> Offshore – Merchant Marine – Subsea</a:t>
            </a:r>
          </a:p>
          <a:p>
            <a:pPr algn="l" eaLnBrk="1" hangingPunct="1">
              <a:spcBef>
                <a:spcPct val="0"/>
              </a:spcBef>
            </a:pPr>
            <a:r>
              <a:rPr lang="en-US" altLang="nb-NO" sz="1400" dirty="0">
                <a:solidFill>
                  <a:srgbClr val="000000"/>
                </a:solidFill>
              </a:rPr>
              <a:t> 55 offices in 18 countries</a:t>
            </a:r>
          </a:p>
          <a:p>
            <a:pPr algn="l" eaLnBrk="1" hangingPunct="1">
              <a:spcBef>
                <a:spcPct val="0"/>
              </a:spcBef>
            </a:pPr>
            <a:r>
              <a:rPr lang="en-US" altLang="nb-NO" sz="1400" dirty="0">
                <a:solidFill>
                  <a:srgbClr val="000000"/>
                </a:solidFill>
              </a:rPr>
              <a:t> </a:t>
            </a:r>
            <a:r>
              <a:rPr lang="nb-NO" altLang="en-US" sz="1400" dirty="0" smtClean="0">
                <a:solidFill>
                  <a:srgbClr val="000000"/>
                </a:solidFill>
              </a:rPr>
              <a:t>4.258 </a:t>
            </a:r>
            <a:r>
              <a:rPr lang="en-US" altLang="nb-NO" sz="1400" dirty="0" smtClean="0">
                <a:solidFill>
                  <a:srgbClr val="000000"/>
                </a:solidFill>
              </a:rPr>
              <a:t>employees </a:t>
            </a:r>
            <a:endParaRPr lang="en-US" altLang="nb-NO" sz="1400" dirty="0">
              <a:solidFill>
                <a:srgbClr val="000000"/>
              </a:solidFill>
            </a:endParaRPr>
          </a:p>
          <a:p>
            <a:pPr algn="l" eaLnBrk="1" hangingPunct="1">
              <a:spcBef>
                <a:spcPct val="0"/>
              </a:spcBef>
            </a:pPr>
            <a:r>
              <a:rPr lang="nb-NO" altLang="nb-NO" sz="1400" dirty="0">
                <a:solidFill>
                  <a:srgbClr val="000000"/>
                </a:solidFill>
              </a:rPr>
              <a:t> Revenues MNOK </a:t>
            </a:r>
            <a:r>
              <a:rPr lang="nb-NO" altLang="nb-NO" sz="1400" dirty="0" smtClean="0">
                <a:solidFill>
                  <a:srgbClr val="000000"/>
                </a:solidFill>
              </a:rPr>
              <a:t>1.272 </a:t>
            </a:r>
            <a:r>
              <a:rPr lang="nb-NO" altLang="nb-NO" sz="1400" dirty="0" err="1" smtClean="0">
                <a:solidFill>
                  <a:srgbClr val="000000"/>
                </a:solidFill>
              </a:rPr>
              <a:t>bill</a:t>
            </a:r>
            <a:r>
              <a:rPr lang="nb-NO" altLang="nb-NO" sz="1400" dirty="0" smtClean="0">
                <a:solidFill>
                  <a:srgbClr val="000000"/>
                </a:solidFill>
              </a:rPr>
              <a:t> USD </a:t>
            </a:r>
            <a:r>
              <a:rPr lang="nb-NO" altLang="nb-NO" sz="1400" dirty="0">
                <a:solidFill>
                  <a:srgbClr val="000000"/>
                </a:solidFill>
              </a:rPr>
              <a:t>(2013)</a:t>
            </a:r>
            <a:endParaRPr lang="en-US" altLang="nb-NO" sz="1400" dirty="0">
              <a:solidFill>
                <a:srgbClr val="000000"/>
              </a:solidFill>
            </a:endParaRPr>
          </a:p>
          <a:p>
            <a:pPr algn="l" eaLnBrk="1" hangingPunct="1">
              <a:spcBef>
                <a:spcPct val="0"/>
              </a:spcBef>
            </a:pPr>
            <a:r>
              <a:rPr lang="en-US" altLang="nb-NO" sz="1400" dirty="0">
                <a:solidFill>
                  <a:srgbClr val="000000"/>
                </a:solidFill>
              </a:rPr>
              <a:t> </a:t>
            </a:r>
            <a:r>
              <a:rPr lang="en-US" altLang="nb-NO" sz="1400" dirty="0" smtClean="0">
                <a:solidFill>
                  <a:srgbClr val="000000"/>
                </a:solidFill>
              </a:rPr>
              <a:t>Number of vessels in operation 15,000 </a:t>
            </a:r>
          </a:p>
          <a:p>
            <a:pPr algn="l" eaLnBrk="1" hangingPunct="1">
              <a:spcBef>
                <a:spcPct val="0"/>
              </a:spcBef>
              <a:buNone/>
            </a:pPr>
            <a:endParaRPr lang="en-US" altLang="nb-NO" sz="1400" dirty="0" smtClean="0">
              <a:solidFill>
                <a:srgbClr val="000000"/>
              </a:solidFill>
            </a:endParaRPr>
          </a:p>
          <a:p>
            <a:pPr algn="l" eaLnBrk="1" hangingPunct="1">
              <a:spcBef>
                <a:spcPct val="0"/>
              </a:spcBef>
              <a:buNone/>
            </a:pPr>
            <a:r>
              <a:rPr lang="en-US" altLang="nb-NO" sz="1400" dirty="0" smtClean="0">
                <a:solidFill>
                  <a:srgbClr val="000000"/>
                </a:solidFill>
              </a:rPr>
              <a:t>Positioning, Navigation, Automation, Propulsion  </a:t>
            </a:r>
            <a:r>
              <a:rPr lang="en-US" altLang="nb-NO" sz="1400" dirty="0">
                <a:solidFill>
                  <a:srgbClr val="000000"/>
                </a:solidFill>
              </a:rPr>
              <a:t>C</a:t>
            </a:r>
            <a:r>
              <a:rPr lang="en-US" altLang="nb-NO" sz="1400" dirty="0" smtClean="0">
                <a:solidFill>
                  <a:srgbClr val="000000"/>
                </a:solidFill>
              </a:rPr>
              <a:t>ontrol, Performance </a:t>
            </a:r>
            <a:r>
              <a:rPr lang="en-US" altLang="nb-NO" sz="1400" dirty="0">
                <a:solidFill>
                  <a:srgbClr val="000000"/>
                </a:solidFill>
              </a:rPr>
              <a:t>M</a:t>
            </a:r>
            <a:r>
              <a:rPr lang="en-US" altLang="nb-NO" sz="1400" dirty="0" smtClean="0">
                <a:solidFill>
                  <a:srgbClr val="000000"/>
                </a:solidFill>
              </a:rPr>
              <a:t>onitoring, </a:t>
            </a:r>
            <a:r>
              <a:rPr lang="en-US" altLang="nb-NO" sz="1400" dirty="0">
                <a:solidFill>
                  <a:srgbClr val="000000"/>
                </a:solidFill>
              </a:rPr>
              <a:t>S</a:t>
            </a:r>
            <a:r>
              <a:rPr lang="en-US" altLang="nb-NO" sz="1400" dirty="0" smtClean="0">
                <a:solidFill>
                  <a:srgbClr val="000000"/>
                </a:solidFill>
              </a:rPr>
              <a:t>imulation, Seabed Surveying and </a:t>
            </a:r>
            <a:r>
              <a:rPr lang="en-US" altLang="nb-NO" sz="1400" dirty="0">
                <a:solidFill>
                  <a:srgbClr val="000000"/>
                </a:solidFill>
              </a:rPr>
              <a:t>F</a:t>
            </a:r>
            <a:r>
              <a:rPr lang="en-US" altLang="nb-NO" sz="1400" dirty="0" smtClean="0">
                <a:solidFill>
                  <a:srgbClr val="000000"/>
                </a:solidFill>
              </a:rPr>
              <a:t>ishery Systems</a:t>
            </a:r>
            <a:endParaRPr lang="en-US" altLang="nb-NO" sz="1400" dirty="0">
              <a:solidFill>
                <a:srgbClr val="000000"/>
              </a:solidFill>
            </a:endParaRPr>
          </a:p>
        </p:txBody>
      </p:sp>
    </p:spTree>
    <p:extLst>
      <p:ext uri="{BB962C8B-B14F-4D97-AF65-F5344CB8AC3E}">
        <p14:creationId xmlns:p14="http://schemas.microsoft.com/office/powerpoint/2010/main" val="231096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5"/>
          <p:cNvSpPr>
            <a:spLocks noGrp="1" noChangeArrowheads="1"/>
          </p:cNvSpPr>
          <p:nvPr>
            <p:ph type="title"/>
          </p:nvPr>
        </p:nvSpPr>
        <p:spPr>
          <a:xfrm>
            <a:off x="581186" y="520273"/>
            <a:ext cx="8272250" cy="604471"/>
          </a:xfrm>
        </p:spPr>
        <p:txBody>
          <a:bodyPr/>
          <a:lstStyle/>
          <a:p>
            <a:pPr eaLnBrk="1" hangingPunct="1"/>
            <a:r>
              <a:rPr lang="en-GB" altLang="en-US" sz="2400" dirty="0" smtClean="0"/>
              <a:t>Kongsberg Maritime</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652179305"/>
              </p:ext>
            </p:extLst>
          </p:nvPr>
        </p:nvGraphicFramePr>
        <p:xfrm>
          <a:off x="428507" y="980728"/>
          <a:ext cx="9052495" cy="5616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47493" name="Rectangle 4"/>
          <p:cNvSpPr>
            <a:spLocks noChangeArrowheads="1"/>
          </p:cNvSpPr>
          <p:nvPr/>
        </p:nvSpPr>
        <p:spPr bwMode="auto">
          <a:xfrm>
            <a:off x="2476500" y="6684964"/>
            <a:ext cx="49530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GB" altLang="en-US" sz="700">
                <a:solidFill>
                  <a:srgbClr val="000000"/>
                </a:solidFill>
              </a:rPr>
              <a:t>WORLD CLASS - through people, technology and dedication.</a:t>
            </a:r>
          </a:p>
        </p:txBody>
      </p:sp>
    </p:spTree>
    <p:extLst>
      <p:ext uri="{BB962C8B-B14F-4D97-AF65-F5344CB8AC3E}">
        <p14:creationId xmlns:p14="http://schemas.microsoft.com/office/powerpoint/2010/main" val="73408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Date Placeholder 5"/>
          <p:cNvSpPr>
            <a:spLocks noGrp="1"/>
          </p:cNvSpPr>
          <p:nvPr>
            <p:ph type="dt" sz="quarter" idx="12"/>
          </p:nvPr>
        </p:nvSpPr>
        <p:spPr>
          <a:xfrm>
            <a:off x="237332" y="6416676"/>
            <a:ext cx="2089547" cy="30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792" tIns="47896" rIns="95792" bIns="47896"/>
          <a:lstStyle/>
          <a:p>
            <a:r>
              <a:rPr lang="en-US" altLang="en-US" smtClean="0"/>
              <a:t>© KONGSBERG </a:t>
            </a:r>
            <a:fld id="{44A47003-0716-4A72-A1EE-0DBBADAA0FA5}" type="datetime4">
              <a:rPr lang="en-US" altLang="en-US" smtClean="0"/>
              <a:pPr/>
              <a:t>October 28, 2014</a:t>
            </a:fld>
            <a:endParaRPr lang="en-US" altLang="en-US" smtClean="0"/>
          </a:p>
        </p:txBody>
      </p:sp>
      <p:pic>
        <p:nvPicPr>
          <p:cNvPr id="455683" name="Picture 4" descr="Taimy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12" y="1149350"/>
            <a:ext cx="4483496"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5684" name="Rectangle 5"/>
          <p:cNvSpPr>
            <a:spLocks noGrp="1" noChangeArrowheads="1"/>
          </p:cNvSpPr>
          <p:nvPr>
            <p:ph type="body" sz="half" idx="1"/>
          </p:nvPr>
        </p:nvSpPr>
        <p:spPr>
          <a:xfrm>
            <a:off x="5457056" y="2132856"/>
            <a:ext cx="4268367" cy="4032994"/>
          </a:xfrm>
          <a:noFill/>
        </p:spPr>
        <p:txBody>
          <a:bodyPr/>
          <a:lstStyle/>
          <a:p>
            <a:pPr>
              <a:buFont typeface="Wingdings" pitchFamily="2" charset="2"/>
              <a:buNone/>
            </a:pPr>
            <a:endParaRPr lang="nb-NO" altLang="en-US" i="1" dirty="0" smtClean="0">
              <a:solidFill>
                <a:srgbClr val="003172"/>
              </a:solidFill>
              <a:latin typeface="Verdana" panose="020B0604030504040204" pitchFamily="34" charset="0"/>
              <a:ea typeface="Verdana" panose="020B0604030504040204" pitchFamily="34" charset="0"/>
              <a:cs typeface="Verdana" panose="020B0604030504040204" pitchFamily="34" charset="0"/>
            </a:endParaRPr>
          </a:p>
          <a:p>
            <a:pPr>
              <a:buFont typeface="Wingdings" pitchFamily="2" charset="2"/>
              <a:buNone/>
            </a:pPr>
            <a:r>
              <a:rPr lang="nb-NO" altLang="en-US" i="1" dirty="0" err="1" smtClean="0">
                <a:solidFill>
                  <a:srgbClr val="003172"/>
                </a:solidFill>
                <a:latin typeface="Verdana" panose="020B0604030504040204" pitchFamily="34" charset="0"/>
                <a:ea typeface="Verdana" panose="020B0604030504040204" pitchFamily="34" charset="0"/>
                <a:cs typeface="Verdana" panose="020B0604030504040204" pitchFamily="34" charset="0"/>
              </a:rPr>
              <a:t>Wilh.Wilhelmsen</a:t>
            </a:r>
            <a:r>
              <a:rPr lang="nb-NO" altLang="en-US"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 Liner M/S TAIMYR </a:t>
            </a:r>
            <a:endParaRPr lang="nb-NO" altLang="en-US" i="1" dirty="0">
              <a:solidFill>
                <a:srgbClr val="003172"/>
              </a:solidFill>
              <a:latin typeface="Verdana" panose="020B0604030504040204" pitchFamily="34" charset="0"/>
              <a:ea typeface="Verdana" panose="020B0604030504040204" pitchFamily="34" charset="0"/>
              <a:cs typeface="Verdana" panose="020B0604030504040204" pitchFamily="34" charset="0"/>
            </a:endParaRPr>
          </a:p>
          <a:p>
            <a:pPr marL="0" indent="0" algn="ctr">
              <a:buNone/>
            </a:pPr>
            <a:r>
              <a:rPr lang="nb-NO" altLang="en-US" i="1" dirty="0">
                <a:solidFill>
                  <a:srgbClr val="003172"/>
                </a:solidFill>
                <a:latin typeface="Verdana" panose="020B0604030504040204" pitchFamily="34" charset="0"/>
                <a:ea typeface="Verdana" panose="020B0604030504040204" pitchFamily="34" charset="0"/>
                <a:cs typeface="Verdana" panose="020B0604030504040204" pitchFamily="34" charset="0"/>
              </a:rPr>
              <a:t>World first computer </a:t>
            </a:r>
            <a:r>
              <a:rPr lang="nb-NO" altLang="en-US"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based </a:t>
            </a:r>
            <a:r>
              <a:rPr lang="nb-NO" altLang="en-US" i="1" dirty="0" err="1" smtClean="0">
                <a:solidFill>
                  <a:srgbClr val="003172"/>
                </a:solidFill>
                <a:latin typeface="Verdana" panose="020B0604030504040204" pitchFamily="34" charset="0"/>
                <a:ea typeface="Verdana" panose="020B0604030504040204" pitchFamily="34" charset="0"/>
                <a:cs typeface="Verdana" panose="020B0604030504040204" pitchFamily="34" charset="0"/>
              </a:rPr>
              <a:t>integrated</a:t>
            </a:r>
            <a:r>
              <a:rPr lang="nb-NO" altLang="en-US"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 </a:t>
            </a:r>
            <a:r>
              <a:rPr lang="nb-NO" altLang="en-US" i="1" dirty="0" err="1">
                <a:solidFill>
                  <a:srgbClr val="003172"/>
                </a:solidFill>
                <a:latin typeface="Verdana" panose="020B0604030504040204" pitchFamily="34" charset="0"/>
                <a:ea typeface="Verdana" panose="020B0604030504040204" pitchFamily="34" charset="0"/>
                <a:cs typeface="Verdana" panose="020B0604030504040204" pitchFamily="34" charset="0"/>
              </a:rPr>
              <a:t>automation</a:t>
            </a:r>
            <a:r>
              <a:rPr lang="nb-NO" altLang="en-US" i="1" dirty="0">
                <a:solidFill>
                  <a:srgbClr val="003172"/>
                </a:solidFill>
                <a:latin typeface="Verdana" panose="020B0604030504040204" pitchFamily="34" charset="0"/>
                <a:ea typeface="Verdana" panose="020B0604030504040204" pitchFamily="34" charset="0"/>
                <a:cs typeface="Verdana" panose="020B0604030504040204" pitchFamily="34" charset="0"/>
              </a:rPr>
              <a:t> </a:t>
            </a:r>
            <a:r>
              <a:rPr lang="nb-NO" altLang="en-US"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system </a:t>
            </a:r>
            <a:r>
              <a:rPr lang="nb-NO" altLang="en-US" i="1" dirty="0" err="1" smtClean="0">
                <a:solidFill>
                  <a:srgbClr val="003172"/>
                </a:solidFill>
                <a:latin typeface="Verdana" panose="020B0604030504040204" pitchFamily="34" charset="0"/>
                <a:ea typeface="Verdana" panose="020B0604030504040204" pitchFamily="34" charset="0"/>
                <a:cs typeface="Verdana" panose="020B0604030504040204" pitchFamily="34" charset="0"/>
              </a:rPr>
              <a:t>installed</a:t>
            </a:r>
            <a:r>
              <a:rPr lang="nb-NO" altLang="en-US"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 1969</a:t>
            </a:r>
            <a:endParaRPr lang="nb-NO" altLang="en-US" i="1" dirty="0">
              <a:solidFill>
                <a:srgbClr val="003172"/>
              </a:solidFill>
              <a:latin typeface="Verdana" panose="020B0604030504040204" pitchFamily="34" charset="0"/>
              <a:ea typeface="Verdana" panose="020B0604030504040204" pitchFamily="34" charset="0"/>
              <a:cs typeface="Verdana" panose="020B0604030504040204" pitchFamily="34" charset="0"/>
            </a:endParaRPr>
          </a:p>
          <a:p>
            <a:endParaRPr lang="nb-NO" altLang="en-US" sz="1000" i="1" dirty="0" smtClean="0">
              <a:latin typeface="Verdana" panose="020B0604030504040204" pitchFamily="34" charset="0"/>
              <a:ea typeface="Verdana" panose="020B0604030504040204" pitchFamily="34" charset="0"/>
              <a:cs typeface="Verdana" panose="020B0604030504040204" pitchFamily="34" charset="0"/>
            </a:endParaRPr>
          </a:p>
          <a:p>
            <a:endParaRPr lang="nb-NO" altLang="en-US" sz="1000" i="1" dirty="0" smtClean="0">
              <a:latin typeface="Verdana" panose="020B0604030504040204" pitchFamily="34" charset="0"/>
              <a:ea typeface="Verdana" panose="020B0604030504040204" pitchFamily="34" charset="0"/>
              <a:cs typeface="Verdana" panose="020B0604030504040204" pitchFamily="34" charset="0"/>
            </a:endParaRPr>
          </a:p>
          <a:p>
            <a:pPr marL="0" indent="0" algn="ctr">
              <a:buNone/>
            </a:pPr>
            <a:r>
              <a:rPr lang="nb-NO" altLang="en-US" sz="1000" b="1"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Control &amp; </a:t>
            </a:r>
            <a:r>
              <a:rPr lang="nb-NO" altLang="en-US" sz="1000" b="1" i="1" dirty="0" err="1" smtClean="0">
                <a:solidFill>
                  <a:srgbClr val="003172"/>
                </a:solidFill>
                <a:latin typeface="Verdana" panose="020B0604030504040204" pitchFamily="34" charset="0"/>
                <a:ea typeface="Verdana" panose="020B0604030504040204" pitchFamily="34" charset="0"/>
                <a:cs typeface="Verdana" panose="020B0604030504040204" pitchFamily="34" charset="0"/>
              </a:rPr>
              <a:t>monitoring</a:t>
            </a:r>
            <a:r>
              <a:rPr lang="nb-NO" altLang="en-US" sz="1000" b="1"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 system for UMS</a:t>
            </a:r>
          </a:p>
          <a:p>
            <a:pPr marL="0" indent="0" algn="ctr">
              <a:buNone/>
            </a:pPr>
            <a:r>
              <a:rPr lang="nb-NO" altLang="en-US" sz="1000" b="1"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Anti </a:t>
            </a:r>
            <a:r>
              <a:rPr lang="nb-NO" altLang="en-US" sz="1000" b="1" i="1" dirty="0" err="1" smtClean="0">
                <a:solidFill>
                  <a:srgbClr val="003172"/>
                </a:solidFill>
                <a:latin typeface="Verdana" panose="020B0604030504040204" pitchFamily="34" charset="0"/>
                <a:ea typeface="Verdana" panose="020B0604030504040204" pitchFamily="34" charset="0"/>
                <a:cs typeface="Verdana" panose="020B0604030504040204" pitchFamily="34" charset="0"/>
              </a:rPr>
              <a:t>collision</a:t>
            </a:r>
            <a:r>
              <a:rPr lang="nb-NO" altLang="en-US" sz="1000" b="1"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 radar system (ARPA)</a:t>
            </a:r>
          </a:p>
          <a:p>
            <a:pPr marL="0" indent="0" algn="ctr">
              <a:buNone/>
            </a:pPr>
            <a:r>
              <a:rPr lang="nb-NO" altLang="en-US" sz="1000" b="1"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Propulsion </a:t>
            </a:r>
            <a:r>
              <a:rPr lang="nb-NO" altLang="en-US" sz="1000" b="1" i="1" dirty="0" err="1">
                <a:solidFill>
                  <a:srgbClr val="003172"/>
                </a:solidFill>
                <a:latin typeface="Verdana" panose="020B0604030504040204" pitchFamily="34" charset="0"/>
                <a:ea typeface="Verdana" panose="020B0604030504040204" pitchFamily="34" charset="0"/>
                <a:cs typeface="Verdana" panose="020B0604030504040204" pitchFamily="34" charset="0"/>
              </a:rPr>
              <a:t>c</a:t>
            </a:r>
            <a:r>
              <a:rPr lang="nb-NO" altLang="en-US" sz="1000" b="1" i="1" dirty="0" err="1" smtClean="0">
                <a:solidFill>
                  <a:srgbClr val="003172"/>
                </a:solidFill>
                <a:latin typeface="Verdana" panose="020B0604030504040204" pitchFamily="34" charset="0"/>
                <a:ea typeface="Verdana" panose="020B0604030504040204" pitchFamily="34" charset="0"/>
                <a:cs typeface="Verdana" panose="020B0604030504040204" pitchFamily="34" charset="0"/>
              </a:rPr>
              <a:t>ntrol</a:t>
            </a:r>
            <a:r>
              <a:rPr lang="nb-NO" altLang="en-US" sz="1000" b="1"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 </a:t>
            </a:r>
            <a:r>
              <a:rPr lang="nb-NO" altLang="en-US" sz="1000" b="1" i="1" dirty="0">
                <a:solidFill>
                  <a:srgbClr val="003172"/>
                </a:solidFill>
                <a:latin typeface="Verdana" panose="020B0604030504040204" pitchFamily="34" charset="0"/>
                <a:ea typeface="Verdana" panose="020B0604030504040204" pitchFamily="34" charset="0"/>
                <a:cs typeface="Verdana" panose="020B0604030504040204" pitchFamily="34" charset="0"/>
              </a:rPr>
              <a:t>s</a:t>
            </a:r>
            <a:r>
              <a:rPr lang="nb-NO" altLang="en-US" sz="1000" b="1"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ystem (bridge </a:t>
            </a:r>
            <a:r>
              <a:rPr lang="nb-NO" altLang="en-US" sz="1000" b="1" i="1" dirty="0" err="1" smtClean="0">
                <a:solidFill>
                  <a:srgbClr val="003172"/>
                </a:solidFill>
                <a:latin typeface="Verdana" panose="020B0604030504040204" pitchFamily="34" charset="0"/>
                <a:ea typeface="Verdana" panose="020B0604030504040204" pitchFamily="34" charset="0"/>
                <a:cs typeface="Verdana" panose="020B0604030504040204" pitchFamily="34" charset="0"/>
              </a:rPr>
              <a:t>control</a:t>
            </a:r>
            <a:r>
              <a:rPr lang="nb-NO" altLang="en-US" sz="1000" b="1"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a:t>
            </a:r>
          </a:p>
          <a:p>
            <a:pPr marL="0" indent="0" algn="ctr">
              <a:buNone/>
            </a:pPr>
            <a:r>
              <a:rPr lang="nb-NO" altLang="en-US" sz="1000" b="1" i="1" dirty="0" err="1" smtClean="0">
                <a:solidFill>
                  <a:srgbClr val="003172"/>
                </a:solidFill>
                <a:latin typeface="Verdana" panose="020B0604030504040204" pitchFamily="34" charset="0"/>
                <a:ea typeface="Verdana" panose="020B0604030504040204" pitchFamily="34" charset="0"/>
                <a:cs typeface="Verdana" panose="020B0604030504040204" pitchFamily="34" charset="0"/>
              </a:rPr>
              <a:t>Fully</a:t>
            </a:r>
            <a:r>
              <a:rPr lang="nb-NO" altLang="en-US" sz="1000" b="1"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 </a:t>
            </a:r>
            <a:r>
              <a:rPr lang="nb-NO" altLang="en-US" sz="1000" b="1" i="1" dirty="0" err="1" smtClean="0">
                <a:solidFill>
                  <a:srgbClr val="003172"/>
                </a:solidFill>
                <a:latin typeface="Verdana" panose="020B0604030504040204" pitchFamily="34" charset="0"/>
                <a:ea typeface="Verdana" panose="020B0604030504040204" pitchFamily="34" charset="0"/>
                <a:cs typeface="Verdana" panose="020B0604030504040204" pitchFamily="34" charset="0"/>
              </a:rPr>
              <a:t>automatic</a:t>
            </a:r>
            <a:r>
              <a:rPr lang="nb-NO" altLang="en-US" sz="1000" b="1"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 </a:t>
            </a:r>
            <a:r>
              <a:rPr lang="nb-NO" altLang="en-US" sz="1000" b="1" i="1" dirty="0" err="1" smtClean="0">
                <a:solidFill>
                  <a:srgbClr val="003172"/>
                </a:solidFill>
                <a:latin typeface="Verdana" panose="020B0604030504040204" pitchFamily="34" charset="0"/>
                <a:ea typeface="Verdana" panose="020B0604030504040204" pitchFamily="34" charset="0"/>
                <a:cs typeface="Verdana" panose="020B0604030504040204" pitchFamily="34" charset="0"/>
              </a:rPr>
              <a:t>power</a:t>
            </a:r>
            <a:r>
              <a:rPr lang="nb-NO" altLang="en-US" sz="1000" b="1"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 </a:t>
            </a:r>
            <a:r>
              <a:rPr lang="nb-NO" altLang="en-US" sz="1000" b="1" i="1" dirty="0">
                <a:solidFill>
                  <a:srgbClr val="003172"/>
                </a:solidFill>
                <a:latin typeface="Verdana" panose="020B0604030504040204" pitchFamily="34" charset="0"/>
                <a:ea typeface="Verdana" panose="020B0604030504040204" pitchFamily="34" charset="0"/>
                <a:cs typeface="Verdana" panose="020B0604030504040204" pitchFamily="34" charset="0"/>
              </a:rPr>
              <a:t>m</a:t>
            </a:r>
            <a:r>
              <a:rPr lang="nb-NO" altLang="en-US" sz="1000" b="1"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anagement system</a:t>
            </a:r>
          </a:p>
          <a:p>
            <a:pPr marL="0" indent="0" algn="ctr">
              <a:buNone/>
            </a:pPr>
            <a:r>
              <a:rPr lang="nb-NO" altLang="en-US" sz="1000" b="1" i="1" dirty="0" err="1" smtClean="0">
                <a:solidFill>
                  <a:srgbClr val="003172"/>
                </a:solidFill>
                <a:latin typeface="Verdana" panose="020B0604030504040204" pitchFamily="34" charset="0"/>
                <a:ea typeface="Verdana" panose="020B0604030504040204" pitchFamily="34" charset="0"/>
                <a:cs typeface="Verdana" panose="020B0604030504040204" pitchFamily="34" charset="0"/>
              </a:rPr>
              <a:t>Condition</a:t>
            </a:r>
            <a:r>
              <a:rPr lang="nb-NO" altLang="en-US" sz="1000" b="1"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 based </a:t>
            </a:r>
            <a:r>
              <a:rPr lang="nb-NO" altLang="en-US" sz="1000" b="1" i="1" dirty="0" err="1" smtClean="0">
                <a:solidFill>
                  <a:srgbClr val="003172"/>
                </a:solidFill>
                <a:latin typeface="Verdana" panose="020B0604030504040204" pitchFamily="34" charset="0"/>
                <a:ea typeface="Verdana" panose="020B0604030504040204" pitchFamily="34" charset="0"/>
                <a:cs typeface="Verdana" panose="020B0604030504040204" pitchFamily="34" charset="0"/>
              </a:rPr>
              <a:t>monitoring</a:t>
            </a:r>
            <a:r>
              <a:rPr lang="nb-NO" altLang="en-US" sz="1000" b="1"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 </a:t>
            </a:r>
          </a:p>
          <a:p>
            <a:pPr marL="0" indent="0" algn="ctr">
              <a:buNone/>
            </a:pPr>
            <a:r>
              <a:rPr lang="nb-NO" altLang="en-US" sz="1000" b="1" i="1" dirty="0" err="1" smtClean="0">
                <a:solidFill>
                  <a:srgbClr val="003172"/>
                </a:solidFill>
                <a:latin typeface="Verdana" panose="020B0604030504040204" pitchFamily="34" charset="0"/>
                <a:ea typeface="Verdana" panose="020B0604030504040204" pitchFamily="34" charset="0"/>
                <a:cs typeface="Verdana" panose="020B0604030504040204" pitchFamily="34" charset="0"/>
              </a:rPr>
              <a:t>Load</a:t>
            </a:r>
            <a:r>
              <a:rPr lang="nb-NO" altLang="en-US" sz="1000" b="1"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 </a:t>
            </a:r>
            <a:r>
              <a:rPr lang="nb-NO" altLang="en-US" sz="1000" b="1" i="1" dirty="0" err="1" smtClean="0">
                <a:solidFill>
                  <a:srgbClr val="003172"/>
                </a:solidFill>
                <a:latin typeface="Verdana" panose="020B0604030504040204" pitchFamily="34" charset="0"/>
                <a:ea typeface="Verdana" panose="020B0604030504040204" pitchFamily="34" charset="0"/>
                <a:cs typeface="Verdana" panose="020B0604030504040204" pitchFamily="34" charset="0"/>
              </a:rPr>
              <a:t>calculator</a:t>
            </a:r>
            <a:r>
              <a:rPr lang="nb-NO" altLang="en-US" sz="1000" b="1"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 </a:t>
            </a:r>
            <a:r>
              <a:rPr lang="nb-NO" altLang="en-US" sz="1000" b="1" i="1" dirty="0" err="1" smtClean="0">
                <a:solidFill>
                  <a:srgbClr val="003172"/>
                </a:solidFill>
                <a:latin typeface="Verdana" panose="020B0604030504040204" pitchFamily="34" charset="0"/>
                <a:ea typeface="Verdana" panose="020B0604030504040204" pitchFamily="34" charset="0"/>
                <a:cs typeface="Verdana" panose="020B0604030504040204" pitchFamily="34" charset="0"/>
              </a:rPr>
              <a:t>with</a:t>
            </a:r>
            <a:r>
              <a:rPr lang="nb-NO" altLang="en-US" sz="1000" b="1"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 </a:t>
            </a:r>
            <a:r>
              <a:rPr lang="nb-NO" altLang="en-US" sz="1000" b="1" i="1" dirty="0" err="1" smtClean="0">
                <a:solidFill>
                  <a:srgbClr val="003172"/>
                </a:solidFill>
                <a:latin typeface="Verdana" panose="020B0604030504040204" pitchFamily="34" charset="0"/>
                <a:ea typeface="Verdana" panose="020B0604030504040204" pitchFamily="34" charset="0"/>
                <a:cs typeface="Verdana" panose="020B0604030504040204" pitchFamily="34" charset="0"/>
              </a:rPr>
              <a:t>stabillity</a:t>
            </a:r>
            <a:r>
              <a:rPr lang="nb-NO" altLang="en-US" sz="1000" b="1"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 </a:t>
            </a:r>
            <a:r>
              <a:rPr lang="nb-NO" altLang="en-US" sz="1000" b="1" i="1" dirty="0" err="1" smtClean="0">
                <a:solidFill>
                  <a:srgbClr val="003172"/>
                </a:solidFill>
                <a:latin typeface="Verdana" panose="020B0604030504040204" pitchFamily="34" charset="0"/>
                <a:ea typeface="Verdana" panose="020B0604030504040204" pitchFamily="34" charset="0"/>
                <a:cs typeface="Verdana" panose="020B0604030504040204" pitchFamily="34" charset="0"/>
              </a:rPr>
              <a:t>calculation</a:t>
            </a:r>
            <a:r>
              <a:rPr lang="nb-NO" altLang="en-US" sz="1000" b="1"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a:t>
            </a:r>
          </a:p>
          <a:p>
            <a:pPr marL="0" indent="0" algn="ctr">
              <a:buNone/>
            </a:pPr>
            <a:r>
              <a:rPr lang="nb-NO" altLang="en-US" sz="1000" b="1" i="1" dirty="0" smtClean="0">
                <a:solidFill>
                  <a:srgbClr val="003172"/>
                </a:solidFill>
                <a:latin typeface="Verdana" panose="020B0604030504040204" pitchFamily="34" charset="0"/>
                <a:ea typeface="Verdana" panose="020B0604030504040204" pitchFamily="34" charset="0"/>
                <a:cs typeface="Verdana" panose="020B0604030504040204" pitchFamily="34" charset="0"/>
              </a:rPr>
              <a:t>Administrative funcitonallity</a:t>
            </a:r>
          </a:p>
        </p:txBody>
      </p:sp>
      <p:sp>
        <p:nvSpPr>
          <p:cNvPr id="455686" name="Slide Number Placeholder 4"/>
          <p:cNvSpPr>
            <a:spLocks noGrp="1"/>
          </p:cNvSpPr>
          <p:nvPr>
            <p:ph type="sldNum" sz="quarter" idx="11"/>
          </p:nvPr>
        </p:nvSpPr>
        <p:spPr>
          <a:xfrm>
            <a:off x="2978680" y="6416676"/>
            <a:ext cx="6746743" cy="30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a:fld id="{B9964C0B-2E63-4655-A3A8-24D8B3B5331C}" type="slidenum">
              <a:rPr lang="nb-NO" altLang="en-US" smtClean="0"/>
              <a:pPr algn="r"/>
              <a:t>9</a:t>
            </a:fld>
            <a:endParaRPr lang="nb-NO" altLang="en-US" dirty="0" smtClean="0"/>
          </a:p>
        </p:txBody>
      </p:sp>
      <p:sp>
        <p:nvSpPr>
          <p:cNvPr id="455687" name="Rectangle 2"/>
          <p:cNvSpPr>
            <a:spLocks noChangeArrowheads="1"/>
          </p:cNvSpPr>
          <p:nvPr/>
        </p:nvSpPr>
        <p:spPr bwMode="auto">
          <a:xfrm>
            <a:off x="5385048" y="1052736"/>
            <a:ext cx="3545830"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a:solidFill>
                  <a:srgbClr val="003172"/>
                </a:solidFill>
                <a:latin typeface="Verdana" pitchFamily="34" charset="0"/>
              </a:defRPr>
            </a:lvl1pPr>
            <a:lvl2pPr marL="742950" indent="-285750" eaLnBrk="0" hangingPunct="0">
              <a:spcBef>
                <a:spcPct val="20000"/>
              </a:spcBef>
              <a:buClr>
                <a:srgbClr val="4F7EB3"/>
              </a:buClr>
              <a:buChar char="•"/>
              <a:defRPr sz="1500">
                <a:solidFill>
                  <a:srgbClr val="003172"/>
                </a:solidFill>
                <a:latin typeface="Verdana" pitchFamily="34" charset="0"/>
              </a:defRPr>
            </a:lvl2pPr>
            <a:lvl3pPr marL="1143000" indent="-228600" eaLnBrk="0" hangingPunct="0">
              <a:spcBef>
                <a:spcPct val="20000"/>
              </a:spcBef>
              <a:buClr>
                <a:srgbClr val="7A9EC5"/>
              </a:buClr>
              <a:buChar char="•"/>
              <a:defRPr sz="1300">
                <a:solidFill>
                  <a:srgbClr val="003172"/>
                </a:solidFill>
                <a:latin typeface="Verdana" pitchFamily="34" charset="0"/>
              </a:defRPr>
            </a:lvl3pPr>
            <a:lvl4pPr marL="1600200" indent="-228600" eaLnBrk="0" hangingPunct="0">
              <a:spcBef>
                <a:spcPct val="20000"/>
              </a:spcBef>
              <a:buClr>
                <a:srgbClr val="7A9EC5"/>
              </a:buClr>
              <a:buChar char="•"/>
              <a:defRPr sz="1200">
                <a:solidFill>
                  <a:srgbClr val="003172"/>
                </a:solidFill>
                <a:latin typeface="Verdana" pitchFamily="34" charset="0"/>
              </a:defRPr>
            </a:lvl4pPr>
            <a:lvl5pPr marL="2057400" indent="-228600" eaLnBrk="0" hangingPunct="0">
              <a:spcBef>
                <a:spcPct val="20000"/>
              </a:spcBef>
              <a:buClr>
                <a:srgbClr val="7A9EC5"/>
              </a:buClr>
              <a:buChar char="•"/>
              <a:defRPr sz="1000">
                <a:solidFill>
                  <a:srgbClr val="003172"/>
                </a:solidFill>
                <a:latin typeface="Verdana" pitchFamily="34" charset="0"/>
              </a:defRPr>
            </a:lvl5pPr>
            <a:lvl6pPr marL="2514600" indent="-228600" defTabSz="912813" eaLnBrk="0" fontAlgn="base" hangingPunct="0">
              <a:spcBef>
                <a:spcPct val="20000"/>
              </a:spcBef>
              <a:spcAft>
                <a:spcPct val="0"/>
              </a:spcAft>
              <a:buClr>
                <a:srgbClr val="7A9EC5"/>
              </a:buClr>
              <a:buChar char="•"/>
              <a:defRPr sz="1000">
                <a:solidFill>
                  <a:srgbClr val="003172"/>
                </a:solidFill>
                <a:latin typeface="Verdana" pitchFamily="34" charset="0"/>
              </a:defRPr>
            </a:lvl6pPr>
            <a:lvl7pPr marL="2971800" indent="-228600" defTabSz="912813" eaLnBrk="0" fontAlgn="base" hangingPunct="0">
              <a:spcBef>
                <a:spcPct val="20000"/>
              </a:spcBef>
              <a:spcAft>
                <a:spcPct val="0"/>
              </a:spcAft>
              <a:buClr>
                <a:srgbClr val="7A9EC5"/>
              </a:buClr>
              <a:buChar char="•"/>
              <a:defRPr sz="1000">
                <a:solidFill>
                  <a:srgbClr val="003172"/>
                </a:solidFill>
                <a:latin typeface="Verdana" pitchFamily="34" charset="0"/>
              </a:defRPr>
            </a:lvl7pPr>
            <a:lvl8pPr marL="3429000" indent="-228600" defTabSz="912813" eaLnBrk="0" fontAlgn="base" hangingPunct="0">
              <a:spcBef>
                <a:spcPct val="20000"/>
              </a:spcBef>
              <a:spcAft>
                <a:spcPct val="0"/>
              </a:spcAft>
              <a:buClr>
                <a:srgbClr val="7A9EC5"/>
              </a:buClr>
              <a:buChar char="•"/>
              <a:defRPr sz="1000">
                <a:solidFill>
                  <a:srgbClr val="003172"/>
                </a:solidFill>
                <a:latin typeface="Verdana" pitchFamily="34" charset="0"/>
              </a:defRPr>
            </a:lvl8pPr>
            <a:lvl9pPr marL="3886200" indent="-228600" defTabSz="912813" eaLnBrk="0" fontAlgn="base" hangingPunct="0">
              <a:spcBef>
                <a:spcPct val="20000"/>
              </a:spcBef>
              <a:spcAft>
                <a:spcPct val="0"/>
              </a:spcAft>
              <a:buClr>
                <a:srgbClr val="7A9EC5"/>
              </a:buClr>
              <a:buChar char="•"/>
              <a:defRPr sz="1000">
                <a:solidFill>
                  <a:srgbClr val="003172"/>
                </a:solidFill>
                <a:latin typeface="Verdana" pitchFamily="34" charset="0"/>
              </a:defRPr>
            </a:lvl9pPr>
          </a:lstStyle>
          <a:p>
            <a:pPr eaLnBrk="1" hangingPunct="1">
              <a:spcBef>
                <a:spcPct val="0"/>
              </a:spcBef>
              <a:spcAft>
                <a:spcPts val="600"/>
              </a:spcAft>
              <a:buFontTx/>
              <a:buNone/>
            </a:pPr>
            <a:r>
              <a:rPr lang="en-GB" altLang="en-US" sz="2200" i="1" dirty="0" smtClean="0">
                <a:solidFill>
                  <a:schemeClr val="tx1"/>
                </a:solidFill>
              </a:rPr>
              <a:t>  </a:t>
            </a:r>
          </a:p>
          <a:p>
            <a:pPr eaLnBrk="1" hangingPunct="1">
              <a:spcBef>
                <a:spcPct val="0"/>
              </a:spcBef>
              <a:spcAft>
                <a:spcPts val="600"/>
              </a:spcAft>
              <a:buFontTx/>
              <a:buNone/>
            </a:pPr>
            <a:r>
              <a:rPr lang="en-GB" altLang="en-US" sz="2200" i="1" dirty="0" smtClean="0"/>
              <a:t>Pioneers </a:t>
            </a:r>
            <a:r>
              <a:rPr lang="en-GB" altLang="en-US" sz="2200" i="1" dirty="0"/>
              <a:t>in integrated ship automation</a:t>
            </a:r>
            <a:endParaRPr lang="en-GB" altLang="en-US" sz="2000" i="1" dirty="0"/>
          </a:p>
        </p:txBody>
      </p:sp>
      <p:sp>
        <p:nvSpPr>
          <p:cNvPr id="12" name="Rectangle 5"/>
          <p:cNvSpPr>
            <a:spLocks noGrp="1" noChangeArrowheads="1"/>
          </p:cNvSpPr>
          <p:nvPr>
            <p:ph type="title"/>
          </p:nvPr>
        </p:nvSpPr>
        <p:spPr>
          <a:xfrm>
            <a:off x="581186" y="520273"/>
            <a:ext cx="8272250" cy="532463"/>
          </a:xfrm>
        </p:spPr>
        <p:txBody>
          <a:bodyPr/>
          <a:lstStyle/>
          <a:p>
            <a:pPr eaLnBrk="1" hangingPunct="1"/>
            <a:r>
              <a:rPr lang="en-GB" altLang="en-US" sz="2400" dirty="0" smtClean="0"/>
              <a:t>Kongsberg Maritime</a:t>
            </a:r>
          </a:p>
        </p:txBody>
      </p:sp>
    </p:spTree>
    <p:extLst>
      <p:ext uri="{BB962C8B-B14F-4D97-AF65-F5344CB8AC3E}">
        <p14:creationId xmlns:p14="http://schemas.microsoft.com/office/powerpoint/2010/main" val="361850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KONGSBERG_KM_4_3">
  <a:themeElements>
    <a:clrScheme name="Kongsberg">
      <a:dk1>
        <a:sysClr val="windowText" lastClr="000000"/>
      </a:dk1>
      <a:lt1>
        <a:sysClr val="window" lastClr="FFFFFF"/>
      </a:lt1>
      <a:dk2>
        <a:srgbClr val="572C5F"/>
      </a:dk2>
      <a:lt2>
        <a:srgbClr val="008EAA"/>
      </a:lt2>
      <a:accent1>
        <a:srgbClr val="747136"/>
      </a:accent1>
      <a:accent2>
        <a:srgbClr val="CAB64B"/>
      </a:accent2>
      <a:accent3>
        <a:srgbClr val="003B49"/>
      </a:accent3>
      <a:accent4>
        <a:srgbClr val="165C7D"/>
      </a:accent4>
      <a:accent5>
        <a:srgbClr val="284734"/>
      </a:accent5>
      <a:accent6>
        <a:srgbClr val="DC4405"/>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KONGSBERG_KM_4_3">
  <a:themeElements>
    <a:clrScheme name="Kongsberg">
      <a:dk1>
        <a:sysClr val="windowText" lastClr="000000"/>
      </a:dk1>
      <a:lt1>
        <a:sysClr val="window" lastClr="FFFFFF"/>
      </a:lt1>
      <a:dk2>
        <a:srgbClr val="572C5F"/>
      </a:dk2>
      <a:lt2>
        <a:srgbClr val="008EAA"/>
      </a:lt2>
      <a:accent1>
        <a:srgbClr val="747136"/>
      </a:accent1>
      <a:accent2>
        <a:srgbClr val="CAB64B"/>
      </a:accent2>
      <a:accent3>
        <a:srgbClr val="003B49"/>
      </a:accent3>
      <a:accent4>
        <a:srgbClr val="165C7D"/>
      </a:accent4>
      <a:accent5>
        <a:srgbClr val="284734"/>
      </a:accent5>
      <a:accent6>
        <a:srgbClr val="DC4405"/>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KONGSBERG_KM_4_3">
  <a:themeElements>
    <a:clrScheme name="Kongsberg">
      <a:dk1>
        <a:sysClr val="windowText" lastClr="000000"/>
      </a:dk1>
      <a:lt1>
        <a:sysClr val="window" lastClr="FFFFFF"/>
      </a:lt1>
      <a:dk2>
        <a:srgbClr val="572C5F"/>
      </a:dk2>
      <a:lt2>
        <a:srgbClr val="008EAA"/>
      </a:lt2>
      <a:accent1>
        <a:srgbClr val="747136"/>
      </a:accent1>
      <a:accent2>
        <a:srgbClr val="CAB64B"/>
      </a:accent2>
      <a:accent3>
        <a:srgbClr val="003B49"/>
      </a:accent3>
      <a:accent4>
        <a:srgbClr val="165C7D"/>
      </a:accent4>
      <a:accent5>
        <a:srgbClr val="284734"/>
      </a:accent5>
      <a:accent6>
        <a:srgbClr val="DC4405"/>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KONGSBERG_KM_4_3">
  <a:themeElements>
    <a:clrScheme name="Kongsberg">
      <a:dk1>
        <a:sysClr val="windowText" lastClr="000000"/>
      </a:dk1>
      <a:lt1>
        <a:sysClr val="window" lastClr="FFFFFF"/>
      </a:lt1>
      <a:dk2>
        <a:srgbClr val="572C5F"/>
      </a:dk2>
      <a:lt2>
        <a:srgbClr val="008EAA"/>
      </a:lt2>
      <a:accent1>
        <a:srgbClr val="747136"/>
      </a:accent1>
      <a:accent2>
        <a:srgbClr val="CAB64B"/>
      </a:accent2>
      <a:accent3>
        <a:srgbClr val="003B49"/>
      </a:accent3>
      <a:accent4>
        <a:srgbClr val="165C7D"/>
      </a:accent4>
      <a:accent5>
        <a:srgbClr val="284734"/>
      </a:accent5>
      <a:accent6>
        <a:srgbClr val="DC4405"/>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KONGSBERG_KM_4_3">
  <a:themeElements>
    <a:clrScheme name="Kongsberg">
      <a:dk1>
        <a:sysClr val="windowText" lastClr="000000"/>
      </a:dk1>
      <a:lt1>
        <a:sysClr val="window" lastClr="FFFFFF"/>
      </a:lt1>
      <a:dk2>
        <a:srgbClr val="572C5F"/>
      </a:dk2>
      <a:lt2>
        <a:srgbClr val="008EAA"/>
      </a:lt2>
      <a:accent1>
        <a:srgbClr val="747136"/>
      </a:accent1>
      <a:accent2>
        <a:srgbClr val="CAB64B"/>
      </a:accent2>
      <a:accent3>
        <a:srgbClr val="003B49"/>
      </a:accent3>
      <a:accent4>
        <a:srgbClr val="165C7D"/>
      </a:accent4>
      <a:accent5>
        <a:srgbClr val="284734"/>
      </a:accent5>
      <a:accent6>
        <a:srgbClr val="DC4405"/>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6_KONGSBERG_KM">
  <a:themeElements>
    <a:clrScheme name="Kongsberg">
      <a:dk1>
        <a:sysClr val="windowText" lastClr="000000"/>
      </a:dk1>
      <a:lt1>
        <a:sysClr val="window" lastClr="FFFFFF"/>
      </a:lt1>
      <a:dk2>
        <a:srgbClr val="572C5F"/>
      </a:dk2>
      <a:lt2>
        <a:srgbClr val="008EAA"/>
      </a:lt2>
      <a:accent1>
        <a:srgbClr val="747136"/>
      </a:accent1>
      <a:accent2>
        <a:srgbClr val="CAB64B"/>
      </a:accent2>
      <a:accent3>
        <a:srgbClr val="003B49"/>
      </a:accent3>
      <a:accent4>
        <a:srgbClr val="165C7D"/>
      </a:accent4>
      <a:accent5>
        <a:srgbClr val="284734"/>
      </a:accent5>
      <a:accent6>
        <a:srgbClr val="DC4405"/>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7_KONGSBERG_KM_4_3">
  <a:themeElements>
    <a:clrScheme name="Kongsberg">
      <a:dk1>
        <a:sysClr val="windowText" lastClr="000000"/>
      </a:dk1>
      <a:lt1>
        <a:sysClr val="window" lastClr="FFFFFF"/>
      </a:lt1>
      <a:dk2>
        <a:srgbClr val="572C5F"/>
      </a:dk2>
      <a:lt2>
        <a:srgbClr val="008EAA"/>
      </a:lt2>
      <a:accent1>
        <a:srgbClr val="747136"/>
      </a:accent1>
      <a:accent2>
        <a:srgbClr val="CAB64B"/>
      </a:accent2>
      <a:accent3>
        <a:srgbClr val="003B49"/>
      </a:accent3>
      <a:accent4>
        <a:srgbClr val="165C7D"/>
      </a:accent4>
      <a:accent5>
        <a:srgbClr val="284734"/>
      </a:accent5>
      <a:accent6>
        <a:srgbClr val="DC4405"/>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KONGSBERG_KM">
  <a:themeElements>
    <a:clrScheme name="Kongsberg">
      <a:dk1>
        <a:sysClr val="windowText" lastClr="000000"/>
      </a:dk1>
      <a:lt1>
        <a:sysClr val="window" lastClr="FFFFFF"/>
      </a:lt1>
      <a:dk2>
        <a:srgbClr val="572C5F"/>
      </a:dk2>
      <a:lt2>
        <a:srgbClr val="008EAA"/>
      </a:lt2>
      <a:accent1>
        <a:srgbClr val="747136"/>
      </a:accent1>
      <a:accent2>
        <a:srgbClr val="CAB64B"/>
      </a:accent2>
      <a:accent3>
        <a:srgbClr val="003B49"/>
      </a:accent3>
      <a:accent4>
        <a:srgbClr val="165C7D"/>
      </a:accent4>
      <a:accent5>
        <a:srgbClr val="284734"/>
      </a:accent5>
      <a:accent6>
        <a:srgbClr val="DC4405"/>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laceholderData xmlns:i="http://www.w3.org/2001/XMLSchema-instance" xmlns="http://firmglobal.com/Confirmit/reporting/powerpoint/09-09-2009" i:type="ContentPlaceholderData">
  <ActiveFilterSummarySupport>Disabled</ActiveFilterSummarySupport>
  <ChartSupport>Enabled</ChartSupport>
  <ChartImageSupport>Disabled</ChartImageSupport>
  <EmbeddedTableSupport>Unsupported</EmbeddedTableSupport>
  <GaugeImageSupport>Enabled</GaugeImageSupport>
  <PageTitleSupport>Unsupported</PageTitleSupport>
  <QuestionnaireTextSupport>Disabled</QuestionnaireTextSupport>
  <TableSupport>Enabled</TableSupport>
  <TextSupport>Disabled</TextSupport>
</PlaceholderData>
</file>

<file path=customXml/item10.xml><?xml version="1.0" encoding="utf-8"?>
<PlaceholderData xmlns:i="http://www.w3.org/2001/XMLSchema-instance" xmlns="http://firmglobal.com/Confirmit/reporting/powerpoint/09-09-2009" i:type="ContentPlaceholderData">
  <ActiveFilterSummarySupport>Disabled</ActiveFilterSummarySupport>
  <ChartSupport>Disabled</ChartSupport>
  <ChartImageSupport>Disabled</ChartImageSupport>
  <EmbeddedTableSupport>Unsupported</EmbeddedTableSupport>
  <GaugeImageSupport>Disabled</GaugeImageSupport>
  <PageTitleSupport>Unsupported</PageTitleSupport>
  <QuestionnaireTextSupport>Disabled</QuestionnaireTextSupport>
  <TableSupport>Disabled</TableSupport>
  <TextSupport>Enabled</TextSupport>
</PlaceholderData>
</file>

<file path=customXml/item11.xml><?xml version="1.0" encoding="utf-8"?>
<PlaceholderData xmlns:i="http://www.w3.org/2001/XMLSchema-instance" xmlns="http://firmglobal.com/Confirmit/reporting/powerpoint/09-09-2009" i:type="ContentPlaceholderData">
  <ActiveFilterSummarySupport>Disabled</ActiveFilterSummarySupport>
  <ChartSupport>Enabled</ChartSupport>
  <ChartImageSupport>Disabled</ChartImageSupport>
  <EmbeddedTableSupport>Unsupported</EmbeddedTableSupport>
  <GaugeImageSupport>Enabled</GaugeImageSupport>
  <PageTitleSupport>Unsupported</PageTitleSupport>
  <QuestionnaireTextSupport>Disabled</QuestionnaireTextSupport>
  <TableSupport>Enabled</TableSupport>
  <TextSupport>Disabled</TextSupport>
</PlaceholderData>
</file>

<file path=customXml/item12.xml><?xml version="1.0" encoding="utf-8"?>
<PlaceholderData xmlns:i="http://www.w3.org/2001/XMLSchema-instance" xmlns="http://firmglobal.com/Confirmit/reporting/powerpoint/09-09-2009" i:type="ContentPlaceholderData">
  <ActiveFilterSummarySupport>Disabled</ActiveFilterSummarySupport>
  <ChartSupport>Disabled</ChartSupport>
  <ChartImageSupport>Disabled</ChartImageSupport>
  <EmbeddedTableSupport>Unsupported</EmbeddedTableSupport>
  <GaugeImageSupport>Disabled</GaugeImageSupport>
  <PageTitleSupport>Unsupported</PageTitleSupport>
  <QuestionnaireTextSupport>Disabled</QuestionnaireTextSupport>
  <TableSupport>Disabled</TableSupport>
  <TextSupport>Enabled</TextSupport>
</PlaceholderData>
</file>

<file path=customXml/item13.xml><?xml version="1.0" encoding="utf-8"?>
<ShapeData xmlns="http://firmglobal.com/Confirmit/reporting/powerpoint/09-09-2009" xmlns:i="http://www.w3.org/2001/XMLSchema-instance" i:type="PageTitleData">
  <PowerPointShapeId>2ea13be6-7a5f-4879-93fe-124ba8068aa5</PowerPointShapeId>
  <ReportId>0052d15a-c254-4986-8645-dae4a31e070a</ReportId>
  <OriginMode>View</OriginMode>
  <Name>_Kongsberg_WES_Lederrapport_2012__Dashboard__Page_Title</Name>
  <PageId>f9dfad82-5c5c-4f3e-b243-7eef7d442188</PageId>
  <IsUpdatable>true</IsUpdatable>
  <UpdatingMode>PreserveFormatting</UpdatingMode>
  <Origin>Page</Origin>
  <SerializedDynamicReportState>&lt;?xml version="1.0" encoding="utf-16"?&gt;&lt;DynamicReportState xmlns:xsi="http://www.w3.org/2001/XMLSchema-instance" xmlns:xsd="http://www.w3.org/2001/XMLSchema"&gt;&lt;Arguments&gt;&lt;Arguments /&gt;&lt;/Arguments&gt;&lt;D&gt;&lt;Filters /&gt;&lt;/D&gt;&lt;P&gt;&lt;CurrentHierarchyNodes Id="KM1210" IsLeaf="false" HasChildren="false"&gt;&lt;Level TableName="Kongsberg2012" /&gt;&lt;/CurrentHierarchyNodes&gt;&lt;NodeType&gt;HierarchyNode&lt;/NodeType&gt;&lt;FormId&gt;ORG&lt;/FormId&gt;&lt;/P&gt;&lt;O&gt;&lt;CurrentHierarchyNodes Id="KM1210" IsLeaf="false" HasChildren="false"&gt;&lt;Level TableName="Kongsberg2012" /&gt;&lt;/CurrentHierarchyNodes&gt;&lt;NodeType&gt;HierarchyNode&lt;/NodeType&gt;&lt;FormId&gt;ORG&lt;/FormId&gt;&lt;/O&gt;&lt;ActiveExtendedFilterIds xsi:nil="true" /&gt;&lt;ActiveExtendedFilters xsi:nil="true" /&gt;&lt;/DynamicReportState&gt;</SerializedDynamicReportState>
  <OverrideDynamicReportState>false</OverrideDynamicReportState>
  <PageTitleId>2e7d046f-c257-4a57-a296-1850c5f27a2b</PageTitleId>
</ShapeData>
</file>

<file path=customXml/item14.xml><?xml version="1.0" encoding="utf-8"?>
<ShapeData xmlns="http://firmglobal.com/Confirmit/reporting/powerpoint/09-09-2009" xmlns:i="http://www.w3.org/2001/XMLSchema-instance" i:type="GaugeImageData">
  <PowerPointShapeId>a02df99f-39a0-459a-989b-05039b9836ee</PowerPointShapeId>
  <ReportId>0052d15a-c254-4986-8645-dae4a31e070a</ReportId>
  <OriginMode>View</OriginMode>
  <Name>_Kongsberg_WES_Lederrapport_2012__Dashboard__Flyt</Name>
  <PageId>f9dfad82-5c5c-4f3e-b243-7eef7d442188</PageId>
  <IsUpdatable>true</IsUpdatable>
  <UpdatingMode>PreserveFormatting</UpdatingMode>
  <Origin>Page</Origin>
  <SerializedDynamicReportState>&lt;?xml version="1.0" encoding="utf-16"?&gt;&lt;DynamicReportState xmlns:xsi="http://www.w3.org/2001/XMLSchema-instance" xmlns:xsd="http://www.w3.org/2001/XMLSchema"&gt;&lt;Arguments&gt;&lt;Arguments /&gt;&lt;/Arguments&gt;&lt;D&gt;&lt;Filters /&gt;&lt;/D&gt;&lt;P&gt;&lt;CurrentHierarchyNodes Id="KM1210" IsLeaf="false" HasChildren="false"&gt;&lt;Level TableName="Kongsberg2012" /&gt;&lt;/CurrentHierarchyNodes&gt;&lt;NodeType&gt;HierarchyNode&lt;/NodeType&gt;&lt;FormId&gt;ORG&lt;/FormId&gt;&lt;/P&gt;&lt;O&gt;&lt;CurrentHierarchyNodes Id="KM1210" IsLeaf="false" HasChildren="false"&gt;&lt;Level TableName="Kongsberg2012" /&gt;&lt;/CurrentHierarchyNodes&gt;&lt;NodeType&gt;HierarchyNode&lt;/NodeType&gt;&lt;FormId&gt;ORG&lt;/FormId&gt;&lt;/O&gt;&lt;ActiveExtendedFilterIds xsi:nil="true" /&gt;&lt;ActiveExtendedFilters xsi:nil="true" /&gt;&lt;/DynamicReportState&gt;</SerializedDynamicReportState>
  <OverrideDynamicReportState>false</OverrideDynamicReportState>
  <GaugeId>350f3349-7e24-48e1-aa0a-8bca48bc3e25</GaugeId>
</ShapeData>
</file>

<file path=customXml/item15.xml><?xml version="1.0" encoding="utf-8"?>
<PlaceholderData xmlns:i="http://www.w3.org/2001/XMLSchema-instance" xmlns="http://firmglobal.com/Confirmit/reporting/powerpoint/09-09-2009" i:type="ContentPlaceholderData">
  <ActiveFilterSummarySupport>Disabled</ActiveFilterSummarySupport>
  <ChartSupport>Enabled</ChartSupport>
  <ChartImageSupport>Disabled</ChartImageSupport>
  <EmbeddedTableSupport>Unsupported</EmbeddedTableSupport>
  <GaugeImageSupport>Enabled</GaugeImageSupport>
  <PageTitleSupport>Unsupported</PageTitleSupport>
  <QuestionnaireTextSupport>Disabled</QuestionnaireTextSupport>
  <TableSupport>Enabled</TableSupport>
  <TextSupport>Disabled</TextSupport>
</PlaceholderData>
</file>

<file path=customXml/item16.xml><?xml version="1.0" encoding="utf-8"?>
<ShapeData xmlns="http://firmglobal.com/Confirmit/reporting/powerpoint/09-09-2009" xmlns:i="http://www.w3.org/2001/XMLSchema-instance" i:type="TextData">
  <PowerPointShapeId>2f414fac-3f19-4e03-96b2-0ff0797b8985</PowerPointShapeId>
  <ReportId>0052d15a-c254-4986-8645-dae4a31e070a</ReportId>
  <OriginMode>View</OriginMode>
  <Name>_Kongsberg_WES_Lederrapport_2012__Dashboard__Text</Name>
  <PageId>f9dfad82-5c5c-4f3e-b243-7eef7d442188</PageId>
  <IsUpdatable>true</IsUpdatable>
  <UpdatingMode>PreserveFormatting</UpdatingMode>
  <Origin>Page</Origin>
  <SerializedDynamicReportState>&lt;?xml version="1.0" encoding="utf-16"?&gt;&lt;DynamicReportState xmlns:xsi="http://www.w3.org/2001/XMLSchema-instance" xmlns:xsd="http://www.w3.org/2001/XMLSchema"&gt;&lt;Arguments&gt;&lt;Arguments /&gt;&lt;/Arguments&gt;&lt;D&gt;&lt;Filters /&gt;&lt;/D&gt;&lt;P&gt;&lt;CurrentHierarchyNodes Id="KM1210" IsLeaf="false" HasChildren="false"&gt;&lt;Level TableName="Kongsberg2012" /&gt;&lt;/CurrentHierarchyNodes&gt;&lt;NodeType&gt;HierarchyNode&lt;/NodeType&gt;&lt;FormId&gt;ORG&lt;/FormId&gt;&lt;/P&gt;&lt;O&gt;&lt;CurrentHierarchyNodes Id="KM1210" IsLeaf="false" HasChildren="false"&gt;&lt;Level TableName="Kongsberg2012" /&gt;&lt;/CurrentHierarchyNodes&gt;&lt;NodeType&gt;HierarchyNode&lt;/NodeType&gt;&lt;FormId&gt;ORG&lt;/FormId&gt;&lt;/O&gt;&lt;ActiveExtendedFilterIds xsi:nil="true" /&gt;&lt;ActiveExtendedFilters xsi:nil="true" /&gt;&lt;/DynamicReportState&gt;</SerializedDynamicReportState>
  <OverrideDynamicReportState>false</OverrideDynamicReportState>
  <TextId>e0fb2dda-c1dd-4963-8b16-0b9d51d278dc</TextId>
</ShapeData>
</file>

<file path=customXml/item17.xml><?xml version="1.0" encoding="utf-8"?>
<ShapeData xmlns="http://firmglobal.com/Confirmit/reporting/powerpoint/09-09-2009" xmlns:i="http://www.w3.org/2001/XMLSchema-instance" i:type="GaugeImageData">
  <PowerPointShapeId>dd889a2e-0e10-471f-9f30-34c3a5cd1db3</PowerPointShapeId>
  <ReportId>0052d15a-c254-4986-8645-dae4a31e070a</ReportId>
  <OriginMode>View</OriginMode>
  <Name>_Kongsberg_WES_Lederrapport_2012__Dashboard__Commitment</Name>
  <PageId>f9dfad82-5c5c-4f3e-b243-7eef7d442188</PageId>
  <IsUpdatable>true</IsUpdatable>
  <UpdatingMode>PreserveFormatting</UpdatingMode>
  <Origin>Page</Origin>
  <SerializedDynamicReportState>&lt;?xml version="1.0" encoding="utf-16"?&gt;&lt;DynamicReportState xmlns:xsi="http://www.w3.org/2001/XMLSchema-instance" xmlns:xsd="http://www.w3.org/2001/XMLSchema"&gt;&lt;Arguments&gt;&lt;Arguments /&gt;&lt;/Arguments&gt;&lt;D&gt;&lt;Filters /&gt;&lt;/D&gt;&lt;P&gt;&lt;CurrentHierarchyNodes Id="KM1210" IsLeaf="false" HasChildren="false"&gt;&lt;Level TableName="Kongsberg2012" /&gt;&lt;/CurrentHierarchyNodes&gt;&lt;NodeType&gt;HierarchyNode&lt;/NodeType&gt;&lt;FormId&gt;ORG&lt;/FormId&gt;&lt;/P&gt;&lt;O&gt;&lt;CurrentHierarchyNodes Id="KM1210" IsLeaf="false" HasChildren="false"&gt;&lt;Level TableName="Kongsberg2012" /&gt;&lt;/CurrentHierarchyNodes&gt;&lt;NodeType&gt;HierarchyNode&lt;/NodeType&gt;&lt;FormId&gt;ORG&lt;/FormId&gt;&lt;/O&gt;&lt;ActiveExtendedFilterIds xsi:nil="true" /&gt;&lt;ActiveExtendedFilters xsi:nil="true" /&gt;&lt;/DynamicReportState&gt;</SerializedDynamicReportState>
  <OverrideDynamicReportState>false</OverrideDynamicReportState>
  <GaugeId>25fec1b5-9023-435c-90c3-ac3fe9d00409</GaugeId>
</ShapeData>
</file>

<file path=customXml/item18.xml><?xml version="1.0" encoding="utf-8"?>
<PlaceholderData xmlns:i="http://www.w3.org/2001/XMLSchema-instance" xmlns="http://firmglobal.com/Confirmit/reporting/powerpoint/09-09-2009" i:type="ContentPlaceholderData">
  <ActiveFilterSummarySupport>Disabled</ActiveFilterSummarySupport>
  <ChartSupport>Disabled</ChartSupport>
  <ChartImageSupport>Disabled</ChartImageSupport>
  <EmbeddedTableSupport>Unsupported</EmbeddedTableSupport>
  <GaugeImageSupport>Disabled</GaugeImageSupport>
  <PageTitleSupport>Unsupported</PageTitleSupport>
  <QuestionnaireTextSupport>Disabled</QuestionnaireTextSupport>
  <TableSupport>Disabled</TableSupport>
  <TextSupport>Enabled</TextSupport>
</PlaceholderData>
</file>

<file path=customXml/item19.xml><?xml version="1.0" encoding="utf-8"?>
<ShapeData xmlns="http://firmglobal.com/Confirmit/reporting/powerpoint/09-09-2009" xmlns:i="http://www.w3.org/2001/XMLSchema-instance" i:type="TextData">
  <PowerPointShapeId>836985ce-8429-48d3-a84b-5cdd2c70899c</PowerPointShapeId>
  <ReportId>0052d15a-c254-4986-8645-dae4a31e070a</ReportId>
  <OriginMode>View</OriginMode>
  <Name>_Kongsberg_WES_Lederrapport_2012__Dashboard__Text</Name>
  <PageId>f9dfad82-5c5c-4f3e-b243-7eef7d442188</PageId>
  <IsUpdatable>true</IsUpdatable>
  <UpdatingMode>PreserveFormatting</UpdatingMode>
  <Origin>Page</Origin>
  <SerializedDynamicReportState>&lt;?xml version="1.0" encoding="utf-16"?&gt;&lt;DynamicReportState xmlns:xsi="http://www.w3.org/2001/XMLSchema-instance" xmlns:xsd="http://www.w3.org/2001/XMLSchema"&gt;&lt;Arguments&gt;&lt;Arguments /&gt;&lt;/Arguments&gt;&lt;D&gt;&lt;Filters /&gt;&lt;/D&gt;&lt;P&gt;&lt;CurrentHierarchyNodes Id="KM1210" IsLeaf="false" HasChildren="false"&gt;&lt;Level TableName="Kongsberg2012" /&gt;&lt;/CurrentHierarchyNodes&gt;&lt;NodeType&gt;HierarchyNode&lt;/NodeType&gt;&lt;FormId&gt;ORG&lt;/FormId&gt;&lt;/P&gt;&lt;O&gt;&lt;CurrentHierarchyNodes Id="KM1210" IsLeaf="false" HasChildren="false"&gt;&lt;Level TableName="Kongsberg2012" /&gt;&lt;/CurrentHierarchyNodes&gt;&lt;NodeType&gt;HierarchyNode&lt;/NodeType&gt;&lt;FormId&gt;ORG&lt;/FormId&gt;&lt;/O&gt;&lt;ActiveExtendedFilterIds xsi:nil="true" /&gt;&lt;ActiveExtendedFilters xsi:nil="true" /&gt;&lt;/DynamicReportState&gt;</SerializedDynamicReportState>
  <OverrideDynamicReportState>false</OverrideDynamicReportState>
  <TextId>44622171-efb1-429a-a22f-8c3b64a5c671</TextId>
</ShapeData>
</file>

<file path=customXml/item2.xml><?xml version="1.0" encoding="utf-8"?>
<PlaceholderData xmlns:i="http://www.w3.org/2001/XMLSchema-instance" xmlns="http://firmglobal.com/Confirmit/reporting/powerpoint/09-09-2009" i:type="ContentPlaceholderData">
  <ActiveFilterSummarySupport>Disabled</ActiveFilterSummarySupport>
  <ChartSupport>Enabled</ChartSupport>
  <ChartImageSupport>Disabled</ChartImageSupport>
  <EmbeddedTableSupport>Unsupported</EmbeddedTableSupport>
  <GaugeImageSupport>Enabled</GaugeImageSupport>
  <PageTitleSupport>Unsupported</PageTitleSupport>
  <QuestionnaireTextSupport>Disabled</QuestionnaireTextSupport>
  <TableSupport>Enabled</TableSupport>
  <TextSupport>Disabled</TextSupport>
</PlaceholderData>
</file>

<file path=customXml/item20.xml><?xml version="1.0" encoding="utf-8"?>
<ShapeData xmlns="http://firmglobal.com/Confirmit/reporting/powerpoint/09-09-2009" xmlns:i="http://www.w3.org/2001/XMLSchema-instance" i:type="GaugeImageData">
  <PowerPointShapeId>4c17c31c-4491-4d7a-a2b4-b7bc82afe2f9</PowerPointShapeId>
  <ReportId>0052d15a-c254-4986-8645-dae4a31e070a</ReportId>
  <OriginMode>View</OriginMode>
  <Name>_Kongsberg_WES_Lederrapport_2012__Dashboard__maal</Name>
  <PageId>f9dfad82-5c5c-4f3e-b243-7eef7d442188</PageId>
  <IsUpdatable>true</IsUpdatable>
  <UpdatingMode>PreserveFormatting</UpdatingMode>
  <Origin>Page</Origin>
  <SerializedDynamicReportState>&lt;?xml version="1.0" encoding="utf-16"?&gt;&lt;DynamicReportState xmlns:xsi="http://www.w3.org/2001/XMLSchema-instance" xmlns:xsd="http://www.w3.org/2001/XMLSchema"&gt;&lt;Arguments&gt;&lt;Arguments /&gt;&lt;/Arguments&gt;&lt;D&gt;&lt;Filters /&gt;&lt;/D&gt;&lt;P&gt;&lt;CurrentHierarchyNodes Id="KM1210" IsLeaf="false" HasChildren="false"&gt;&lt;Level TableName="Kongsberg2012" /&gt;&lt;/CurrentHierarchyNodes&gt;&lt;NodeType&gt;HierarchyNode&lt;/NodeType&gt;&lt;FormId&gt;ORG&lt;/FormId&gt;&lt;/P&gt;&lt;O&gt;&lt;CurrentHierarchyNodes Id="KM1210" IsLeaf="false" HasChildren="false"&gt;&lt;Level TableName="Kongsberg2012" /&gt;&lt;/CurrentHierarchyNodes&gt;&lt;NodeType&gt;HierarchyNode&lt;/NodeType&gt;&lt;FormId&gt;ORG&lt;/FormId&gt;&lt;/O&gt;&lt;ActiveExtendedFilterIds xsi:nil="true" /&gt;&lt;ActiveExtendedFilters xsi:nil="true" /&gt;&lt;/DynamicReportState&gt;</SerializedDynamicReportState>
  <OverrideDynamicReportState>false</OverrideDynamicReportState>
  <GaugeId>15d4b99a-691e-4658-897d-0d7e6fc7393e</GaugeId>
</ShapeData>
</file>

<file path=customXml/item21.xml><?xml version="1.0" encoding="utf-8"?>
<ShapeData xmlns="http://firmglobal.com/Confirmit/reporting/powerpoint/09-09-2009" xmlns:i="http://www.w3.org/2001/XMLSchema-instance" i:type="GaugeImageData">
  <PowerPointShapeId>194fbbac-30b2-482e-87fa-8860cb0bf7a8</PowerPointShapeId>
  <ReportId>0052d15a-c254-4986-8645-dae4a31e070a</ReportId>
  <OriginMode>View</OriginMode>
  <Name>_Kongsberg_WES_Lederrapport_2012__Dashboard__Utvikling</Name>
  <PageId>f9dfad82-5c5c-4f3e-b243-7eef7d442188</PageId>
  <IsUpdatable>true</IsUpdatable>
  <UpdatingMode>PreserveFormatting</UpdatingMode>
  <Origin>Page</Origin>
  <SerializedDynamicReportState>&lt;?xml version="1.0" encoding="utf-16"?&gt;&lt;DynamicReportState xmlns:xsi="http://www.w3.org/2001/XMLSchema-instance" xmlns:xsd="http://www.w3.org/2001/XMLSchema"&gt;&lt;Arguments&gt;&lt;Arguments /&gt;&lt;/Arguments&gt;&lt;D&gt;&lt;Filters /&gt;&lt;/D&gt;&lt;P&gt;&lt;CurrentHierarchyNodes Id="KM1210" IsLeaf="false" HasChildren="false"&gt;&lt;Level TableName="Kongsberg2012" /&gt;&lt;/CurrentHierarchyNodes&gt;&lt;NodeType&gt;HierarchyNode&lt;/NodeType&gt;&lt;FormId&gt;ORG&lt;/FormId&gt;&lt;/P&gt;&lt;O&gt;&lt;CurrentHierarchyNodes Id="KM1210" IsLeaf="false" HasChildren="false"&gt;&lt;Level TableName="Kongsberg2012" /&gt;&lt;/CurrentHierarchyNodes&gt;&lt;NodeType&gt;HierarchyNode&lt;/NodeType&gt;&lt;FormId&gt;ORG&lt;/FormId&gt;&lt;/O&gt;&lt;ActiveExtendedFilterIds xsi:nil="true" /&gt;&lt;ActiveExtendedFilters xsi:nil="true" /&gt;&lt;/DynamicReportState&gt;</SerializedDynamicReportState>
  <OverrideDynamicReportState>false</OverrideDynamicReportState>
  <GaugeId>b0a9ceb8-110f-4a01-883b-ffdad97ebdc8</GaugeId>
</ShapeData>
</file>

<file path=customXml/item22.xml><?xml version="1.0" encoding="utf-8"?>
<ShapeData xmlns="http://firmglobal.com/Confirmit/reporting/powerpoint/09-09-2009" xmlns:i="http://www.w3.org/2001/XMLSchema-instance" i:type="GaugeImageData">
  <PowerPointShapeId>69e1a958-d64f-4ce7-a236-bc852901b306</PowerPointShapeId>
  <ReportId>0052d15a-c254-4986-8645-dae4a31e070a</ReportId>
  <OriginMode>View</OriginMode>
  <Name>_Kongsberg_WES_Lederrapport_2012__Dashboard__Innvolverings_Tilfredshet</Name>
  <PageId>f9dfad82-5c5c-4f3e-b243-7eef7d442188</PageId>
  <IsUpdatable>true</IsUpdatable>
  <UpdatingMode>PreserveFormatting</UpdatingMode>
  <Origin>Page</Origin>
  <SerializedDynamicReportState>&lt;?xml version="1.0" encoding="utf-16"?&gt;&lt;DynamicReportState xmlns:xsi="http://www.w3.org/2001/XMLSchema-instance" xmlns:xsd="http://www.w3.org/2001/XMLSchema"&gt;&lt;Arguments&gt;&lt;Arguments /&gt;&lt;/Arguments&gt;&lt;D&gt;&lt;Filters /&gt;&lt;/D&gt;&lt;P&gt;&lt;CurrentHierarchyNodes Id="KM1210" IsLeaf="false" HasChildren="false"&gt;&lt;Level TableName="Kongsberg2012" /&gt;&lt;/CurrentHierarchyNodes&gt;&lt;NodeType&gt;HierarchyNode&lt;/NodeType&gt;&lt;FormId&gt;ORG&lt;/FormId&gt;&lt;/P&gt;&lt;O&gt;&lt;CurrentHierarchyNodes Id="KM1210" IsLeaf="false" HasChildren="false"&gt;&lt;Level TableName="Kongsberg2012" /&gt;&lt;/CurrentHierarchyNodes&gt;&lt;NodeType&gt;HierarchyNode&lt;/NodeType&gt;&lt;FormId&gt;ORG&lt;/FormId&gt;&lt;/O&gt;&lt;ActiveExtendedFilterIds xsi:nil="true" /&gt;&lt;ActiveExtendedFilters xsi:nil="true" /&gt;&lt;/DynamicReportState&gt;</SerializedDynamicReportState>
  <OverrideDynamicReportState>false</OverrideDynamicReportState>
  <GaugeId>a85343fb-87bc-4bad-9576-0c70db8c2bcc</GaugeId>
</ShapeData>
</file>

<file path=customXml/item23.xml><?xml version="1.0" encoding="utf-8"?>
<PlaceholderData xmlns:i="http://www.w3.org/2001/XMLSchema-instance" xmlns="http://firmglobal.com/Confirmit/reporting/powerpoint/09-09-2009" i:type="ContentPlaceholderData">
  <ActiveFilterSummarySupport>Disabled</ActiveFilterSummarySupport>
  <ChartSupport>Disabled</ChartSupport>
  <ChartImageSupport>Disabled</ChartImageSupport>
  <EmbeddedTableSupport>Unsupported</EmbeddedTableSupport>
  <GaugeImageSupport>Disabled</GaugeImageSupport>
  <PageTitleSupport>Unsupported</PageTitleSupport>
  <QuestionnaireTextSupport>Disabled</QuestionnaireTextSupport>
  <TableSupport>Disabled</TableSupport>
  <TextSupport>Enabled</TextSupport>
</PlaceholderData>
</file>

<file path=customXml/item24.xml><?xml version="1.0" encoding="utf-8"?>
<PlaceholderData xmlns:i="http://www.w3.org/2001/XMLSchema-instance" xmlns="http://firmglobal.com/Confirmit/reporting/powerpoint/09-09-2009" i:type="ContentPlaceholderData">
  <ActiveFilterSummarySupport>Disabled</ActiveFilterSummarySupport>
  <ChartSupport>Disabled</ChartSupport>
  <ChartImageSupport>Disabled</ChartImageSupport>
  <EmbeddedTableSupport>Unsupported</EmbeddedTableSupport>
  <GaugeImageSupport>Disabled</GaugeImageSupport>
  <PageTitleSupport>Unsupported</PageTitleSupport>
  <QuestionnaireTextSupport>Disabled</QuestionnaireTextSupport>
  <TableSupport>Disabled</TableSupport>
  <TextSupport>Enabled</TextSupport>
</PlaceholderData>
</file>

<file path=customXml/item25.xml><?xml version="1.0" encoding="utf-8"?>
<ShapeData xmlns="http://firmglobal.com/Confirmit/reporting/powerpoint/09-09-2009" xmlns:i="http://www.w3.org/2001/XMLSchema-instance" i:type="PageTitleData">
  <PowerPointShapeId>2ea13be6-7a5f-4879-93fe-124ba8068aa5</PowerPointShapeId>
  <ReportId>0052d15a-c254-4986-8645-dae4a31e070a</ReportId>
  <OriginMode>View</OriginMode>
  <Name>_Kongsberg_WES_Lederrapport_2012__Dashboard__Page_Title</Name>
  <PageId>f9dfad82-5c5c-4f3e-b243-7eef7d442188</PageId>
  <IsUpdatable>true</IsUpdatable>
  <UpdatingMode>PreserveFormatting</UpdatingMode>
  <Origin>Page</Origin>
  <SerializedDynamicReportState>&lt;?xml version="1.0" encoding="utf-16"?&gt;&lt;DynamicReportState xmlns:xsi="http://www.w3.org/2001/XMLSchema-instance" xmlns:xsd="http://www.w3.org/2001/XMLSchema"&gt;&lt;Arguments&gt;&lt;Arguments /&gt;&lt;/Arguments&gt;&lt;D&gt;&lt;Filters /&gt;&lt;/D&gt;&lt;P&gt;&lt;CurrentHierarchyNodes Id="KM1210" IsLeaf="false" HasChildren="false"&gt;&lt;Level TableName="Kongsberg2012" /&gt;&lt;/CurrentHierarchyNodes&gt;&lt;NodeType&gt;HierarchyNode&lt;/NodeType&gt;&lt;FormId&gt;ORG&lt;/FormId&gt;&lt;/P&gt;&lt;O&gt;&lt;CurrentHierarchyNodes Id="KM1210" IsLeaf="false" HasChildren="false"&gt;&lt;Level TableName="Kongsberg2012" /&gt;&lt;/CurrentHierarchyNodes&gt;&lt;NodeType&gt;HierarchyNode&lt;/NodeType&gt;&lt;FormId&gt;ORG&lt;/FormId&gt;&lt;/O&gt;&lt;ActiveExtendedFilterIds xsi:nil="true" /&gt;&lt;ActiveExtendedFilters xsi:nil="true" /&gt;&lt;/DynamicReportState&gt;</SerializedDynamicReportState>
  <OverrideDynamicReportState>false</OverrideDynamicReportState>
  <PageTitleId>2e7d046f-c257-4a57-a296-1850c5f27a2b</PageTitleId>
</ShapeData>
</file>

<file path=customXml/item26.xml><?xml version="1.0" encoding="utf-8"?>
<ShapeData xmlns="http://firmglobal.com/Confirmit/reporting/powerpoint/09-09-2009" xmlns:i="http://www.w3.org/2001/XMLSchema-instance" i:type="TextData">
  <PowerPointShapeId>6017f517-16b8-4022-8aa0-3926ea19cf9c</PowerPointShapeId>
  <ReportId>0052d15a-c254-4986-8645-dae4a31e070a</ReportId>
  <OriginMode>View</OriginMode>
  <Name>_Kongsberg_WES_Lederrapport_2012__Dashboard__Text</Name>
  <PageId>f9dfad82-5c5c-4f3e-b243-7eef7d442188</PageId>
  <IsUpdatable>true</IsUpdatable>
  <UpdatingMode>PreserveFormatting</UpdatingMode>
  <Origin>Page</Origin>
  <SerializedDynamicReportState>&lt;?xml version="1.0" encoding="utf-16"?&gt;&lt;DynamicReportState xmlns:xsi="http://www.w3.org/2001/XMLSchema-instance" xmlns:xsd="http://www.w3.org/2001/XMLSchema"&gt;&lt;Arguments&gt;&lt;Arguments /&gt;&lt;/Arguments&gt;&lt;D&gt;&lt;Filters /&gt;&lt;/D&gt;&lt;P&gt;&lt;CurrentHierarchyNodes Id="KM1210" IsLeaf="false" HasChildren="false"&gt;&lt;Level TableName="Kongsberg2012" /&gt;&lt;/CurrentHierarchyNodes&gt;&lt;NodeType&gt;HierarchyNode&lt;/NodeType&gt;&lt;FormId&gt;ORG&lt;/FormId&gt;&lt;/P&gt;&lt;O&gt;&lt;CurrentHierarchyNodes Id="KM1210" IsLeaf="false" HasChildren="false"&gt;&lt;Level TableName="Kongsberg2012" /&gt;&lt;/CurrentHierarchyNodes&gt;&lt;NodeType&gt;HierarchyNode&lt;/NodeType&gt;&lt;FormId&gt;ORG&lt;/FormId&gt;&lt;/O&gt;&lt;ActiveExtendedFilterIds xsi:nil="true" /&gt;&lt;ActiveExtendedFilters xsi:nil="true" /&gt;&lt;/DynamicReportState&gt;</SerializedDynamicReportState>
  <OverrideDynamicReportState>false</OverrideDynamicReportState>
  <TextId>67d4b3ce-78c5-4707-bcc4-0da821bf71f1</TextId>
</ShapeData>
</file>

<file path=customXml/item27.xml><?xml version="1.0" encoding="utf-8"?>
<PlaceholderData xmlns:i="http://www.w3.org/2001/XMLSchema-instance" xmlns="http://firmglobal.com/Confirmit/reporting/powerpoint/09-09-2009" i:type="ContentPlaceholderData">
  <ActiveFilterSummarySupport>Disabled</ActiveFilterSummarySupport>
  <ChartSupport>Enabled</ChartSupport>
  <ChartImageSupport>Disabled</ChartImageSupport>
  <EmbeddedTableSupport>Unsupported</EmbeddedTableSupport>
  <GaugeImageSupport>Enabled</GaugeImageSupport>
  <PageTitleSupport>Unsupported</PageTitleSupport>
  <QuestionnaireTextSupport>Disabled</QuestionnaireTextSupport>
  <TableSupport>Enabled</TableSupport>
  <TextSupport>Disabled</TextSupport>
</PlaceholderData>
</file>

<file path=customXml/item28.xml><?xml version="1.0" encoding="utf-8"?>
<ShapeData xmlns="http://firmglobal.com/Confirmit/reporting/powerpoint/09-09-2009" xmlns:i="http://www.w3.org/2001/XMLSchema-instance" i:type="TextData">
  <PowerPointShapeId>762d3f9e-c23c-41a2-a82f-a0320284aab2</PowerPointShapeId>
  <ReportId>0052d15a-c254-4986-8645-dae4a31e070a</ReportId>
  <OriginMode>View</OriginMode>
  <Name>_Kongsberg_WES_Lederrapport_2012__Dashboard__Text_2</Name>
  <PageId>f9dfad82-5c5c-4f3e-b243-7eef7d442188</PageId>
  <IsUpdatable>true</IsUpdatable>
  <UpdatingMode>PreserveFormatting</UpdatingMode>
  <Origin>Page</Origin>
  <SerializedDynamicReportState>&lt;?xml version="1.0" encoding="utf-16"?&gt;&lt;DynamicReportState xmlns:xsi="http://www.w3.org/2001/XMLSchema-instance" xmlns:xsd="http://www.w3.org/2001/XMLSchema"&gt;&lt;Arguments&gt;&lt;Arguments /&gt;&lt;/Arguments&gt;&lt;D&gt;&lt;Filters /&gt;&lt;/D&gt;&lt;P&gt;&lt;CurrentHierarchyNodes Id="KM1210" IsLeaf="false" HasChildren="false"&gt;&lt;Level TableName="Kongsberg2012" /&gt;&lt;/CurrentHierarchyNodes&gt;&lt;NodeType&gt;HierarchyNode&lt;/NodeType&gt;&lt;FormId&gt;ORG&lt;/FormId&gt;&lt;/P&gt;&lt;O&gt;&lt;CurrentHierarchyNodes Id="KM1210" IsLeaf="false" HasChildren="false"&gt;&lt;Level TableName="Kongsberg2012" /&gt;&lt;/CurrentHierarchyNodes&gt;&lt;NodeType&gt;HierarchyNode&lt;/NodeType&gt;&lt;FormId&gt;ORG&lt;/FormId&gt;&lt;/O&gt;&lt;ActiveExtendedFilterIds xsi:nil="true" /&gt;&lt;ActiveExtendedFilters xsi:nil="true" /&gt;&lt;/DynamicReportState&gt;</SerializedDynamicReportState>
  <OverrideDynamicReportState>false</OverrideDynamicReportState>
  <TextId>2aa195c4-a543-44fb-b595-4bed2f705fed</TextId>
</ShapeData>
</file>

<file path=customXml/item29.xml><?xml version="1.0" encoding="utf-8"?>
<ShapeData xmlns="http://firmglobal.com/Confirmit/reporting/powerpoint/09-09-2009" xmlns:i="http://www.w3.org/2001/XMLSchema-instance" i:type="TextData">
  <PowerPointShapeId>2ffd5144-ac36-4cdd-8bd8-66ab05e262c1</PowerPointShapeId>
  <ReportId>0052d15a-c254-4986-8645-dae4a31e070a</ReportId>
  <OriginMode>View</OriginMode>
  <Name>_Kongsberg_WES_Lederrapport_2012__Dashboard__Text</Name>
  <PageId>f9dfad82-5c5c-4f3e-b243-7eef7d442188</PageId>
  <IsUpdatable>true</IsUpdatable>
  <UpdatingMode>PreserveFormatting</UpdatingMode>
  <Origin>Page</Origin>
  <SerializedDynamicReportState>&lt;?xml version="1.0" encoding="utf-16"?&gt;&lt;DynamicReportState xmlns:xsi="http://www.w3.org/2001/XMLSchema-instance" xmlns:xsd="http://www.w3.org/2001/XMLSchema"&gt;&lt;Arguments&gt;&lt;Arguments /&gt;&lt;/Arguments&gt;&lt;D&gt;&lt;Filters /&gt;&lt;/D&gt;&lt;P&gt;&lt;CurrentHierarchyNodes Id="KM1210" IsLeaf="false" HasChildren="false"&gt;&lt;Level TableName="Kongsberg2012" /&gt;&lt;/CurrentHierarchyNodes&gt;&lt;NodeType&gt;HierarchyNode&lt;/NodeType&gt;&lt;FormId&gt;ORG&lt;/FormId&gt;&lt;/P&gt;&lt;O&gt;&lt;CurrentHierarchyNodes Id="KM1210" IsLeaf="false" HasChildren="false"&gt;&lt;Level TableName="Kongsberg2012" /&gt;&lt;/CurrentHierarchyNodes&gt;&lt;NodeType&gt;HierarchyNode&lt;/NodeType&gt;&lt;FormId&gt;ORG&lt;/FormId&gt;&lt;/O&gt;&lt;ActiveExtendedFilterIds xsi:nil="true" /&gt;&lt;ActiveExtendedFilters xsi:nil="true" /&gt;&lt;/DynamicReportState&gt;</SerializedDynamicReportState>
  <OverrideDynamicReportState>false</OverrideDynamicReportState>
  <TextId>cd4714cd-89a7-4272-984c-453298e37665</TextId>
</ShapeData>
</file>

<file path=customXml/item3.xml><?xml version="1.0" encoding="utf-8"?>
<ShapeData xmlns="http://firmglobal.com/Confirmit/reporting/powerpoint/09-09-2009" xmlns:i="http://www.w3.org/2001/XMLSchema-instance" i:type="TextData">
  <PowerPointShapeId>7d14bb01-3f71-460b-9c63-74b397685d31</PowerPointShapeId>
  <ReportId>0052d15a-c254-4986-8645-dae4a31e070a</ReportId>
  <OriginMode>View</OriginMode>
  <Name>_Kongsberg_WES_Lederrapport_2012__Dashboard__Text</Name>
  <PageId>f9dfad82-5c5c-4f3e-b243-7eef7d442188</PageId>
  <IsUpdatable>true</IsUpdatable>
  <UpdatingMode>PreserveFormatting</UpdatingMode>
  <Origin>Page</Origin>
  <SerializedDynamicReportState>&lt;?xml version="1.0" encoding="utf-16"?&gt;&lt;DynamicReportState xmlns:xsi="http://www.w3.org/2001/XMLSchema-instance" xmlns:xsd="http://www.w3.org/2001/XMLSchema"&gt;&lt;Arguments&gt;&lt;Arguments /&gt;&lt;/Arguments&gt;&lt;D&gt;&lt;Filters /&gt;&lt;/D&gt;&lt;P&gt;&lt;CurrentHierarchyNodes Id="KM1210" IsLeaf="false" HasChildren="false"&gt;&lt;Level TableName="Kongsberg2012" /&gt;&lt;/CurrentHierarchyNodes&gt;&lt;NodeType&gt;HierarchyNode&lt;/NodeType&gt;&lt;FormId&gt;ORG&lt;/FormId&gt;&lt;/P&gt;&lt;O&gt;&lt;CurrentHierarchyNodes Id="KM1210" IsLeaf="false" HasChildren="false"&gt;&lt;Level TableName="Kongsberg2012" /&gt;&lt;/CurrentHierarchyNodes&gt;&lt;NodeType&gt;HierarchyNode&lt;/NodeType&gt;&lt;FormId&gt;ORG&lt;/FormId&gt;&lt;/O&gt;&lt;ActiveExtendedFilterIds xsi:nil="true" /&gt;&lt;ActiveExtendedFilters xsi:nil="true" /&gt;&lt;/DynamicReportState&gt;</SerializedDynamicReportState>
  <OverrideDynamicReportState>false</OverrideDynamicReportState>
  <TextId>24903c37-01b8-4209-9656-14263647a71f</TextId>
</ShapeData>
</file>

<file path=customXml/item4.xml><?xml version="1.0" encoding="utf-8"?>
<PlaceholderData xmlns:i="http://www.w3.org/2001/XMLSchema-instance" xmlns="http://firmglobal.com/Confirmit/reporting/powerpoint/09-09-2009" i:type="ContentPlaceholderData">
  <ActiveFilterSummarySupport>Disabled</ActiveFilterSummarySupport>
  <ChartSupport>Enabled</ChartSupport>
  <ChartImageSupport>Disabled</ChartImageSupport>
  <EmbeddedTableSupport>Unsupported</EmbeddedTableSupport>
  <GaugeImageSupport>Enabled</GaugeImageSupport>
  <PageTitleSupport>Unsupported</PageTitleSupport>
  <QuestionnaireTextSupport>Disabled</QuestionnaireTextSupport>
  <TableSupport>Enabled</TableSupport>
  <TextSupport>Disabled</TextSupport>
</PlaceholderData>
</file>

<file path=customXml/item5.xml><?xml version="1.0" encoding="utf-8"?>
<SlideLayoutData xmlns:i="http://www.w3.org/2001/XMLSchema-instance" xmlns="http://firmglobal.com/Confirmit/reporting/powerpoint/09-09-2009">
  <SerializedThumbnailImagePng>iVBORw0KGgoAAAANSUhEUgAAAggAAAFoCAYAAAAy4AOkAAAAAXNSR0IArs4c6QAAAARnQU1BAACxjwv8YQUAAAAJcEhZcwAADsMAAA7DAcdvqGQAAGCuSURBVHhe7b1rsGXJVR5YPxXBn/4x82Mi/KMHBAYhUJXQs0RDtZAaWZ4ZR8gPpj0xdo1mKEcxHoNbGsLhoZDBgJHbY7qFeQgHfY3cWNgaI1sS1UADrQbU6ndX36qu9+NWP6u6u/pVr34qJ7/Mvc5ZJ89+nrNPnsy9vxtxq+45O3fmym+tvdeXK1dmbjP8IQJEgAgQASJABIhAgMA2IkIEiAARIAJEgAgQgRABEgTaBBEgAkSACBABIjCHAAkCjYIIEAEiQASIABEgQaANEAEiQASIABEgAs0IMILQjBFLEAEiQASIABEYHQIkCKNTOTtMBIgAESACRKAZARKEZoxYgggQASJABIjA6BAgQRidytlhIkAEiAARIALNCJAgNGPEEkSACBABIkAERocACcLoVM4OEwEiQASIABFoRoAEoRkjliACRIAIEAEiMDoESBBGp3J2mAgQASJABIhAMwIkCM0YsQQRIAJEgAgQgdEhQIIwOpWzw0SACBABIkAEmhEgQWjGiCWIABEgAkSACIwOARKE0amcHSYCRIAIEAEi0IwACUIzRixBBIgAESACRGB0CJAgjE7l7DARIAJEgAisDYHXXzcX9/6UufJjf9+89Hf+3uzvj9nPf8t+/7ftL/4Orl/E57/34+at556PIj4JQhSY2QgRIAJEgAgQAYvAa6+Zlz7+N81bP/Sj5tIPftT/fsj+fuAGc+mDHzWXP/wj5vL1P+L+vvR++x2uFeVev+4Gc+G6j5q3njkXBUoShCgwsxEiQASIABEgAgVB+Bs/Zq5Yp//Czh8xL3zQ/n7gI+alv/FD5sL2j5orv7TDXP4n7zEXdnzUf/f+j/gytuzFD9m/P/xx89a581GgJEGIAjMbIQJEgAgQASIQEIQPWMd/3YfNlX/2bnP5//kBc+n/fq959dffaa7+q3eZS59+r7n8Mz9gLv+zHeaFD3kiQYJACyICRIAIEAEiMFQEMMVQRBAuvPuj5uJPvN9c+r/eb1782C5z8f98v7nyL7Z7svCT7zUvXn+9ufSp95qLez5oLvyALcsIQqZWsXWn2bnjZnPLVmz5z5tbbrzJbNvhf/fc3bb9TbOnU/m29bIcESACRIAIVCKgCMIL77NTC//TD5krP/duc/VXvt+8/rvfY177d+8wr/7WO83rX/qrlizsMFd+/t3mxRt2mRfsVAMJQp925Zw2HOeSjvvu25ud75oIwv59tn833mlOdMaNBKEzZLyBCBABIrAsApog2LwCRBGu/r/vMm/c8Xbz5p1vN2989TvNG1/5LvPmn32HefOP3u6mHy686wbmICyLe3j/iY2brfO82ZGEnRstkzraOPqyMm3u67uDxkcPGqMGpbKRIPSuDlZIBIgAEWhCQBMEm1dw4ftuMC/+iJ1KsImJL338h12uwYsfvt68+KN2yuEfvc9dw/QC8hAYQWgCt/V17zxBDDqNsts4+mQIQksnT4LQ2mpYkAgQASKwUgSEINjlixfe+xGba/A+8/rvf5e5YqMIyD+4uOcD5oJNXnT5CL+03SUtvvy3f9BceA+nGPrTi3aKboqgzTSDd7gyn+/+37dpzIyDbVOm6EYxNTGpr+tUQHg/ZJn8zOYeuDZK66+Q1wi5mL1eGmnp3A+pO5AxkM9FeGbwrtDRXPuICgVlO8vYn6mxJiJABIhAawQKgnD53XYfhH/8PvPmn36HufILO8xr//Z7zeu3f495/f/7q+b13/tu88bXvtNc+awlCL/2TlfuwvYbGEFoDXJDQT+9IHPz3mG1mmZoEx1oUcY7v9vNfiVnp0jGHKkpnO0MSVg+gjAjYwmRWqwfQjq0Ey/kVyQBdevpkbK2/HdlZGD63WIy9mVprIcIEAEi0AEBIQjbP2au/PJ2m4z43ea1277XRQqQmIgExVd/453mlU9+0Lz+xe82F22EwU0xcB+EDiDXFp1OL0ix1s65hfOfjSgULZREGeZyA9pMX7jq5uV3X8/dvzxBmJGxSOqcfldRf2M/Ku5riuRU9G+O2M3Us6iMfdka6yECRIAIdEBAphg+eIN56WM/bC7/8x3mlR//oHn1N99pLlpSgL0PrvziDreq4eq/fJe5+rnvM6/83Q/ZKQYuc+yAck3RNk6+6vY29zaVmayeCKYrWq+oqHL84fc9E4TJtIMmPWV9aFoZUue0Z5MqHXGrmmaoIiKaICyNdT8mx1qIABEgAq0QEIJgt0zGMsfnv/cG87IlAK9tvMO8+NFd5rUvfI954w++07z5J9/hkhQv7n2/ufrZd7lkRiYptkK4vtD83LZyQjMh+pJ6mpx/6Ug+GN03jrCbOpkSQWiTuxH2pw1BKKYhdF5CiFtrgrCIjE064HUiQASIwAoQCDZKwlTCW9/4792GSC9+5HoXScB0w+Wffo9548vf5XZVfPnv2CRFm9BIgrC0PqrzDcrmquea64MgFCPxVjkPpf1d0xRDGEFYuB91UwxFXobDeTZHY24KZW7KowCrZIphcayXNjhWQASIABFoj4AmCNgo6X/4IZdn8Npt7zAv2Q2Rrvy8nV6wyYlv3X+teeseSxzs9ssXvp/7ILQHuK5k3Tx3lcOZqa+EYLSZGw/KSBRjNg8Bjr/laLfPJMVSR1/mxOe/W6wfJXUX2E8deVhGVjzM4jOfOzJfrpWMbTa76scCWQsRIAJEoBoBvQ+C3dsAUwfPv/MG89rvvMMRg8v7bA6C3T0RiYo4tAkRhIs/YZc+YltmbrW8nGXVJyOWrQQoaU8vmZtb5qhHscXURVWZsvnxLksda5c5Qo6WOQgoGvap9N76qYGZXIHafpQsrSxbRTLTP0sM7i7brjpczmnLbZQsW23CmgRhuQeLdxMBItAPAuFZDD/+AbeT4quff6fbOfG1f/89booBUw6XbrLnMPwfH3RbMTMHoR/4WcvaEehAXBaR1Tn7YHpikXp4DxEgAkQgNgKyzPE9dh+Ef/h+u8+BXaWwe6d5Ze8HzKu/+n1uaSO+u2RzEC7b6QUkMF61GyhxFUNsRbG9FSGwSoLQMgq0op6xWiJABIjAUggIQdjxMXP1lu83Vz5jD2q62U4j/NT73MFNmGa4aonCa1+wUw52n4SXPnGdeevPv91FE155j81F+PDHzVvnWh4dsJSgxmxb8n7eTgRKEOiRIITTLG03vKJeiAARIAIpIiAE4X0/ardQvs68ede3u1MccdwzIglvft1+tlEErGjATopY/vjK/7rTndFwcedHSBBS1CllIgJEgAgQASKwNAJqHwTskIhDmbBS4bJdvYAVDBftVMMLP/hhl5SIA5pADC7s4E6KS+POCogAESACRIAIJI3Aq6+aF3b9NWOu/+vG/PDHjPmQ/fs99u/32l/5/zr7Ha7hf/kbn3d93Fy1Gyy99cy5KF3kFEMUmNkIESACRIAIEAGLwJtvmqu//Tvm9c/9prly6693+n3tc79hLv/ab5lvvfJKFChJEKLAzEaIABEgAkSACOSFAAlCXvqitESACBABIkAEoiBAghAFZjZCBIgAESACY0PgjTffcl3+1re+ZV66eNX9/dZb35rAoP9++dJVI+Vfe/1N88rlV125N9/ydcjPq6+/YV5/4033Uf6Xa7hH6ugDaxKEPlBkHUSACBABIkAECgQ+82//2Bw+c9785pe/aR4/95L5xX/3p+az//7r5qt/edgc2Tpv/pfPfNGV/MIdDzki8Ov/+R7zr373brP/nqPm6Naz5hc2/tT84b3HXB2f+tzXzM/f9ifmqedeNr/1X+5z1w4cf8r81z9/zHz6V//A3Gzvu3TlNXPbVx8w//qLf2G++MeP9KYHEoTeoGRFRIAIEAEiQASM2fPL/9n841u+al6+9Kr5yV/5ivmDbxxxsPzYz/yuuWdzy7z3f/tVc+t//EtHAn7vzgPmf//FL7nrl6++bv78kdNm10983hw7+6wjCH//5/+jufFn/4M5+eTz5l984S5z061fdaRi42sPmn/0r/+r+ZnP/5H5k/tPuDL4kUhFH3ogQegDRdZBBIgAESACRKBAAE784zfdZkf6T5ufuuUr5usPn3JX/ud9v2v+8JvHzF8cOGNutH//pHXwX/zjA45M4AfRgrfsdMQ3D541f/1Tt5m7LVn46X/zB+bffOkb5re/er/53H/6S/Mbv/9NN02B+37wH/y6+aXf+TPz8LGnzO5//p9cHUI2+lAGCUIfKLIOIkAEiAARIAIFAogaPHb6nPkHNpJwz8EtSwC+Yn7KfveVvzhsHrHTA1+1/28984L5xD/5gkFOwc/99p1m77/8ffcLUvEzn/9DN+WAsp/8hS+5aYUHjjxhpxD+3Pz0r91hvvaNw+bzX77XfOlPN80tNhLxH/7oEXPL7/2FIxj/46c3etMDCUJvULIiIkAEiAARIALDQYAEYTi6ZE+IABEgAkSACPSGAAlCb1CyIiJABIgAESACw0GABGE4umRPiAARIAJEgAj0hgAJQm9QsiIiQASIABEgAsNBgARhOLpkT4gAESACRIAI9IYACUJvULIiIkAEiAARIALDQYAEYTi6ZE+IABEgAkSACPSGAAlCb1CyIiJABIgAESACw0GABGE4umRPiAARIAJEgAj0hgAJQm9QsiIiQASIABEgAsNBIHuCsH37drNt2zaze/fuiVY2Njbcd/LLax6aZXEB1in+0Abi2X+qNlBnl7QP2keK760cZMqeIIAE8CcOAqlinapccbQSt5Ucsc5R5rha7a81Yt0flinUlL13/cxnPpMCjqOQYdeuXUn2kzYQTy2p2kAdArQP2kc8BIbVUvYEYVjqYG+IABEgAkSACKSBAAnCuvRw9+1m246b3O+eu9clBNtdKwK0gbXCn3zjtI/kVTR0AbMnCPXhw02zB05432a9HrfuNDt33Gxu2epJ3Y31eblyIwZ33XVXTwD1Ww1toF8862pL1QYWn2LgO6JP68nRPvrs/9Dqyp4g1CbFgIHvu9064wbn3+jQO6q9qT53/Xazv2O16y6eagISbSCeZaRqA3UI0D5oH/EQGFZLgyYI+/f5UTr+37lxvkJz580tN/pQ/+T3xjvNiaL0iY2b1bUp0fDfayfvRyI7NzZr6zMmbM/WIYRiQ6YdpN6grJLLFPfs2TeVD33U8lb3eTEjTtU51MlFG6iy+2HZwKIEgfZB+1jsSRjHXQMmCHDYhaNFJEE711C3FSN+52znnPKUFLjrxfTFDAlpFUFQUQ1Xfn4qBHXq6ZGZz8U9ExJQzFfOfu43SpEfQaANzJLY5V9qqdrAYgSB9kH7WP6ZGHIN2ROEyvlnN70guQd4EdRMM5Q69LJ7MKLX9fgR/k773TyR6NBeWfuV3xVOP7ze9LkHK051iRttoFDuiG1goRwEviP6zb2ySkj1HdHD62+UVWRPEKq0JqFDuV47zVBJEIKph7JVB22duxa0zYu8qd6mOpqiGCMwd9pAz8m3A7MZ2gftY2Am3Xt3hkkQJGSv8wrwd9U0Q+sIQoi/jyDssYmQY4gg9G59q6yQNmAkT6W31Tmr1FfsumkftI/YNpdhe9kThLLwss4NmOqkbmlh+bW5HARUtrVpkwp9rZU5CKZhGWPT6L8QujkHIcxjqPncg3GmuoSJNhBviiFVG+g6xcB3BN5l/UcQcrSPHl6Ng60ie4IwnzRVjOpLNh8KHa7W6sxqhcpVDJhy8E64ehWDzwquqs9dbEkQ5lY8lKximIwOW9e5uC2nmqBGG4hHEFK1gTqrpn3QPhZ/6437zgEShHErdJW9T9U5pCrXKnWxrrpzxDpHmdel32XbJdbLIpjW/SQIaekjaWlSffhTlStpZS4oXI5Y5yjzgupZ+23Eeu0q6FWA7AkCT2rr1R5qK0t1CRNtgDZQhwDtg/YRD4FhtZQ9QRiWOtgbIkAEiAARIAJpIDAegrCCjN00VEgpWiNAG2gN1SgL0j5GqXZ2uhqB7AlCafiwaZMhWsRCCKS6hIk2sJA6F7opVRvoPMXAd8RC+m+6KUf7aOrTmK9nTxBKk2L48K/EplNNQKINrETdpZWmagN1CNA+aB/xEBhWSwMkCBWnM86dmOi3UcZpj/qn6vTGmUKldc0ejDRbz3T/BF2P25dhZrfH2fMbWskS0R5TdQ5V69znTuikDSxtLanaQDeCwHfE0oZQUUGO9rEqLIZQ7wAJglVLZQQhODHRnYAYnM5Yc3rjROElpy86Z19zYmS4sVL5SZHBcdJtZIlohak+/N1GiLSBZUwmVRvoRhD4jljGBjpjvarGWO/KEcieIGDpHV5a8ruxsTEhCO+7cff02rddb96+45+6XRDxs3u3vWa/27bjk/b/bWZj49bJiY/umqvzvzPb3vFJ83d/xdZZ/MzfV1yzpOG/3fEP52WR+27ca9v6RHH9+8wP9yVL2HctZ8/XPvaxj63cIBdpgDYQ2P8IbaDObmgftI9F3iu8x5jsCUKpEtvmIMyU8+cnzIb8y6chqiMU80dBz9ZXcVQzOrGoLLTicgRoA7SMOgRoH7QPItCIAAlCcbaCcQcszeYAVKJX9nKZma4oqcvdI9MZVdel/Q6yNKp4pAUWdgC0gVFYDO1jFGpmJ5dDYJgEoew0xRYvhKbTGydQz9VVJD3t2/RFStoKcxDCg6P89ZocBFfv9CTJppyH5cxiCHeXnKhJGxiCYnvqA+2jJyBZzYARGChBKDlNsYVzgJ7brD7wBCCYjhByIMbiIgrTMjv33a4iCCg0O6Uxf71eFhKE5qdy7kRN2kAzaCMqQfsYkbLZ1YUQGCxBWAiNtjetYsc1EIqaVRBtRWO5SAjQBiIBnWkztI9MFUexNQIkCIvYQx8PfxBh0MstFxGJ90RGgDYQGfDMmqN9ZKYwiluGQPYEYfv27W7JovxgmaNe9pjSNX0aIrYk1XIO8VqsR442sGsCdWp2FcsG6tqhfdA+UrDDHGXIniDkuHFLjobSVeaYeonZVlccxlw+Fb2kIseYbaF0dGr3aeFP2ghkryE+/GkaWEy9xGwrTbTTlCoVvaQiR5paWp9U1Mv6sG/bcvYEofQkv7a9Z7mVIRDz4acNrEyNS1Uc0wbqBKV9LKXGld2cin2srIMDqDh7gjAAHQyyCzqnYpAdZKcaEaANNEI06gK0j/TVT4KQvo6qJewjUzrn/lP28oPJiAsREAT4jqAtLIFA9gShNHxY9VAM7WEZWn8WNGTaQMvtoRfEN/fbaB+0j9xteF3yZ08QWh/1C4SH5lAT7g+W28X6oQ2k6QBi2kCdrdE+aB+x3kVDa2f0BGF2a2X1IInz3ZAtk+WgpXAL5JqHL9iSeefGeWc/tds5z7VbcaKkIjx79uEcB9nWeSqnGGtlH1dozTETkJZ1ALSB1RhCTBtYJUGgfQzbPlbTu2HUOmqCMHc4kz5xUZx7cMZC7T0zNhEeBmM/h+c1FOVnDnIqa3fmpEjVSFFWiAeulB4CpbdwnjlVcnVGHNM5LEMQaAPDsIFVEQTax/DtY3U9zL/m7AlC9fxicJjSZIRdd6QyTmUsrpeG78uOYVb3aHvocrbCHDEJohJdciqajp02FfL2bMsxCQJtILCXEdpAnfnSPmgfPb/eRlNd9gShVFOtHOrsaYr65MU9d9taKwlCOfFw96if0qOjJ9eL46FnToQspgZanjjoqmos29DHFZr52pcw0QbMLVtQ8IhtoM6+aR+0jxW+/4ZS9cgJQlP+QHi9LIJQYQqVEYSSOqJGEIZiug39aO0AaAMjsYjZbtI+zH6HSId32igNZdydzp4gLLOEqXSUv7Vp9mPkVfECqb1nxpYqchBK6p3PQVh0iqGITKhch/by5vsg0Aa0vYzTBhabYighh8HzyXdEvu8FSr48AtkThGUS1ABf5YqCmiWEtasQtE6CVQyTaYjgqOed+243O3csOsUQTHmUJEK2lnd5e5rUEHOJG22ANlBnurQP2kePr7ZRVTVMgjAqFabZ2ZhJijHbShPtNKVKRS+pyJGmltYnFfWyPuzbtkyC0BYpluuEQMyHP2ZbnUAYeeFU9JKKHCM3h7nuUy/pW0T2BIEntaVpZDEfftoAbaBzDkKakI1KqpjviFEB22NnsycIPWLBqnpEYO3LHHvsC6taDAHawGK4jeUu2kf6mh4XQUj47IL0TWUgEtIGBqLIFXWD9rEiYFltjghkTxA6hZdX8fCvos4cLWmNMtMG1gh+Bk3TPjJQEkVMEoHsCUKneaxVOPNV1JmkqXQTau3LHKvEXYW+VlFnN7iTLB3TBuoA4DsiSfMwqdhHmuikIdVwCUKwB4E70Ehe5JMTGudPSux20uLNZueNwRpjfTBSjY7doUozWy1PN21pJYPbRrf4KXFQdfXjrlWf8Njppbzks1DZFm2g0saGZgMLEQTaB+1jyXfP0G8fKEGo28XQOma9mVDVSYmF5htPWlxg9Fh+Qlz1lr9dd1psqr/9iZSLm//6CQJtYNvcKZ4BCV3xKZ8xbaA7QaB90D4Wf7+N5c7sCULp/GLVOQiNhxuVqH3RcxIqLajqLIamMwHa7rTYVH+HEymXeApiOgfagFXUjG2PzwbqTJX2QftY4lU26luzJwhl2qs8SbEVQejppMUqs1q1DI31xzndb91LmGgDded5jMMG6t7stA/ax6g9f8vOD5IgmIUjCD2etLhwBGFZGRYZPba0lpyK0QaK43zL8lR4gh/fEU0EoSaimdN7gLIuhUD2BKF8CVP7kxRnQrOLnLTojku9yUwOYhJ11OQmuATC8MTFHcUD2SRDSXs+IXH6QNfWLwmKYTKlnGIJ+RfIq1jKCpe8mTZgzNhtoPMUw9xzZJ9jPJNNEbim57P02eE7YslHnLevCYHsCULbDHbnwJsefiih60mL4nBlRULheCtDmE7RsyHemdMcm2Qoub5n4057GqRm/A31hzI72WsS2BYwzphLmGgDlqCO3AbqTJT2QftY4BXGWywCwyUIa1YvRnRzUYUqmarC4X31oWP9nWSvkDFmkmLMtrqopBOOHXXURQ5XtmP9nWRPwAYWIgidQez3hk4Yd9RfZ0k71t9J9sTtozNWI7qBBGElysYIvlh1UFZ/EKXYVld2EfmWqr9B9pbyxHTaMdtq2f0iSkQbaI/X6krSPkqwHdk7YnXWNeyasycInbZRHbYuk+pdzJcybSAp1U+EiWkDdQjQPmgfaSKQvlTZE4T0IR6nhOte5jhO1NPqNW0gLX2kJg3tIzWNzMtDgpC+jighESACRIAIEIHoCGRPEHoLHzYt7Wu6Hl11bFAQoA3QFqJMMTS9A5quU01EIDMEsicIpfOcizyoTfc0Xc9M8asWd+3LHBfRV9M9TddXDWpm9ce0gTpo+I5I03BSsY800UlDKhIE0UPTy7/pehr6TEaKmAlqdADJqH1GkJg2QIKQpg101kt+3Ri0xAMkCCVnKejNiyqOWJZNlPbsu1kdgaqWqVXuoCbHNnNrUv2kxHQO823RBlJ4a8W0gW6OiPZB+0gBgfRlyJ4glM4/txztlx3lvHPj/ERrM1sWB3XGODI5ffOpljCmc6ANpGkpMW2gcw4C3xFrN5pU7GPtQCQsQPYEoRTblg+/jxrUHKPsNhMpux7nyOSE7aZRtLUvYaINNOpo1QXWbgN1HaR9rFr9jfUnbR+N0o+jwMgIwhJHOc+8UOIclzsOE1xRLysdAG1gRYjnVS3tIy99Udq1IJA9QWgfXl7gGOVOEYS16I+NWgRoAzSDfqYY+I6gJREBjUD2BKF8HqvkeNXOx7QWI005lrkpBwGoqiOTXf5CeKTyiGwv5hIm2kCahhXTBuoQoH3QPtJEIH2pBkoQjPEJiMUKA3HUjUc5y4qE4n8hB875h0cqB20ERyaPnSDETECqaos2sN4XUEwb6E4Q+I5Yr3XYo4S3Ze9+1g3hytvPXkM0spXbyEINxNRLzLYWAmOkN6Wil1TkGKkZVHabeknfIrInCL1ts5u+rrKSMObDTxtI0zRi2kDnHIQ0IRuVVKnYx6hA79jZ7AlCx/6yeCQEuIQpEtAJN0MbSFg5CYhG+0hACQ0ikCCkryNKSASIABEgAkQgOgLZEwSGl6PbTHIN0gaSU0lSAtE+klIHhckIgewJAuex0rS2mEvcaAO0gToEaB+0jzQRSF8qEoT0dZSlhDFfyjHbylIZaxI6Fb2kIsea1JBss9RLsqqZCEaCkL6OspQw5sMfs60slbEmoVPRSypyrEkNyTZLvSSrmuEQBM4vpmlkMR9+2gBtoA4B2gftI00E0pcq+whC+hCPU0IuYRqn3nWvaQO0gToEaB/p2wcJQvo6ooREgAgQASJABKIjkD1BYPgwus0k1yBtIDmVJCUQ7SMpdVCYjBDIniDEnOvOSK9rF5XLHNeugrULENMG6jrLd8TaTaFUgFTsI0100pCKBCENPQxOipgv5ZhtDU5RK+xQKnpJRY4VQp1l1dRL+mojQUhfR1lKGPPhj9lWlspYk9Cp6CUVOdakhmSbpV6SVc1EsOwJAucX0zSymA8/bYA2UIcA7YP2kSYC6UuVPUFIH+JxSsglTOPUu+41bYA2UIcA7SN9+yBBSF9HlJAIEAEiQASIQHQEsicIDB9Gt5nkGqQNJKeSpASifSSlDgqTEQLZE4SYc90Z6XVUotIGRqXuzp2lfXSGjDcQAYcACQINYSUIxHwpx2xrJWANtNJU9JKKHANV88Ldol4Whi7ajSQI0aAeV0MxH/6YbY1Li8v1NhW9pCLHcmgO727qJX2dZk8QOL+YppHFfPhpA7SBOgRoH7SPNBFIX6rsCUL6EI9TwpgEYZwIp99r2kD6OlqnhLSPdaLfrm0ShHY4sRQRIAJEgAgQgVEhkD1BYPhwVPZa2lnaAG2AUwy0ASLQPwLZEwSGqfo3itxqpA3kprG48tI+4uLN1oaDAAnCcHSZVE9ivpRjtpUUyIkLk4peUpEjcXVFF496iQ555wZJEDpDxhvaIBDz4Y/ZVpu+s4xHIBW9pCIH7WIWAeolfYvIniBw/jlNI4v58NMGaAN1CNA+aB9pIpC+VNkThPQhHqeEMQnCOBFOv9e0gfR1tE4JaR/rRL9d2yQI7XBiKSJABIgAESACo0Ige4LA8OGo7LW0s7QB2gCnGGgDRKB/BLInCAxT9W8UudVIG8hNY3HlpX3ExZutDQcBEoTh6DKpnsR8KcdsKymQExcmFb2kIkfi6oouHvUSHfLODZIgdIaMN7RBIObDH7OtNn1nGY9AKnpJRQ7axSwC1Ev6FpE9QeD8c5pGFvPhpw3QBuoQoH3QPtJEIH2psicI6UM8TgljEoRxIpx+r2kD6etonRLSPtaJfru2SRDa4cRSRIAIEAEiQARGhUD2BIHhw1HZa2lnaQO0AU4x0AaIQP8IZE8QGKbq3yhyq5E2kJvG4spL+4iLN1sbDgIkCMPRZVI9iflSjtlWUiAnLkwqeklFjsTVFV086iU65J0bJEHoDBlvaINAzIc/Zltt+s4yHoFU9JKKHLSLWQSol/QtInuCoOefr732WvdSkt+77rprooFdu3bxWoFNDFyuueaaaNZPG/BQp2bjMW2gzthoH7SPaC+jgTWUPUEYmD7YHSJABIgAESACSSBAgpCEGigEESACRIAIEIG0ECBBSEsflIYIEAEiQASIQBIIkCAkoQYKQQSIABEgAkQgLQRIENLSB6UhAkSACBABIpAEAiQISaiBQhABIkAEiAARSAsBEoS09EFpiAARIAJEgAgkgUD2BGH79u2T/Q127949AXVjY2Nm3wNe89AsgwuwTvGHNuD3/ohh46naQJ1d0j5oHym+t3KQKXuCwIN64plZqjuf0QZoA3UI0D5oH/EQGFZL2ROEYakj7d6kShDSRm1Y0tEGhqXPvntD++gb0fXWR4KwXvyzah1b+fJn3AjQBsat/6be0z6aEMrrevYEIdvw4d23m207bnK/e+7Oy2hSk5Y2kJpG0pKH9pGWPihNPghkTxDqQ1qbZg+c8L7Neo1s3Wl27rjZ3LLVk+Ia6/NykRj0gzdtoB8ch1oL7WOommW/Vo3AsAkCRun7brfOuMH5Nzr0jmpoqs9dv93s71jtuovrUyDXLYtuv9YB0AZ6VVWqNlDXSdpHryZQW1mO9hEPnfxaGjRB2L/Pj9Lx/86N8xXaOW9uudGH+ie/N95pThSlT2zcrK5NiYb/Xjt5HxXYubFZW58xYXu2DiEUGzLtIPUGZZVcprhnz76pfOijlre6z4sZaqoJSHVy0Qaq7H5YNrAoQaB90D4WexLGcVf2BKF6fhEOu3C0GEVq5xrqtmLE75ztnFOekgJ3vZi+mCEhrSIIKqrhys9PhaBOPT0y87m4Z0ICipyG2c/9RilSJQi0geIlP2IbqHtd0z5oH+Nw5/33MnuCUAmJCy1L7gHIQs00Q6lDL7sHI3pdjx/h77TfzROJDu2VtV/5XeH0w+tNn3uwnVQJAm2gQIA20M3K+Y7oN/fKop/dO6KbxYyu9GAJgoQORaO10wyVBCGYeihbddDWuWvTavMib6q3qY6mKMYCpp7bEibaQM/Jt9ZmcrOBOjOnfdA+FngNjuqW7AlCafhQQvY6rwB/V00ztI4ghLbhIwh7bCLkGCIIqT4ZtIF4EYRUbaDzFAPfEUbymHpbvZWjcVDmWgSyJwhlIS2dGzDtfd3SwvJrczkIqGxr0yYV+lorcxBMwzLGptF/IXRzDkKYx1DzecAPAm2ABKHOvGkftI8Bv/5W2rUBEoRiVF+y+VDocDWyM6sVKlcxYMrBO+HqVQw+IaiqPnexJUGYW/FQsophwv5b17m4PaW6hGneAdAGSu1scdVP7kzVBroRBNoH7aOHh2EEVQyQIIxAa2vqYqoJSKnKtSY1rbTZHLHOUeaVKnGFlRPrFYK7hqqzJwjZbqO6BmUv22SqDz9tYFnNtr8/VRuo6wHto71+ly2Zo30s2+ch3589QRiyclLrGx/+1DQSXx7aQHzMc2qR9pGTtpplJUFoxoglCgSGtMSNSl0MAdrAYriN5S7ax7A0nT1BaB0+XMG+AMMyhXx7QxvIV3cxJKd9xECZbQwRgewJQmlIq2mToSFqcsR9og2MWPktuk77aAESixCBEgRIEGgWrRFIdYkbHUBrFS5dMFUbqOsY7WNptbeuIEf7aN25ERYcIEGoOJ1x7sREv40yTnvUP1WnN84UKq1r9mCk2Xqm+yfoety+DDO7Pc6e39BKlohGm2oCUtU+CHMndNIGlraWVG2gG0HgO2JpQ6ioIEf7WBUWQ6g3e4KApBgY5cbGxkQfu2/cax3vJ822b9s2vSZbq354j/vO/f43n7Dlfs7sL+78m3/tJ822d1w/ub7xK5+1h5l4x7979+7pfd92vXm7On3RXft26+yLe2dkkfv+ipVnxyfMTYWczvl/0Mopsrg6/6nbhAk/rWUJ+67l7PnaNddck6TN0wYC+x+hDdQZJu2D9pHkiysDobInCKUYt81BmCnX5vTGorWmkxbLhHL3SJShpK1FZcnAyNYiIm1gLbBn0yjtIxtVUdD1IUCCMDkG2p+fMBvyL5+GKD3kZO6FUxLGFILQ+HLqIMv6bCftlhsxLiN7HXBvVT9tIFkjaaU/K/0ccec7IlmdUrDeESBBmCEIszkAlWiXvVxwtnxjhGCZCELvuh92hQs7ANrAsA2jKQoY6L8xsleBFt8RozCjoXdymASh7DTFFg6j6fTGiTFURQv2bfoiJW2FhzuFB0f569OXU5Ms7v6q46uHbrWt+ldyoiZtoBVy4yhE+xiHntnLZRAYKEEoOU2xhXMAkG1WH3gCEIQahRyINlxEYVpm577bVQ4CCs2Gs+ev18tCgtBs9nMnatIGmkEbUQnax4iUza4uhMBgCcJCaLS9aRW7MoJQMCLQVgPrL0cbWL8OUpaA9pGydihbSwRIEFoCNVOsj4c/iDBM8xcWEYj3REeANhAd8qwapH1kpS4KW45A9gRh+/btbo8C+cEeBJO9Bew+ACld0weZYMcxLecQr8V66GgDuyZQp2ZXsWygrh3aB+0jBTvMUYbsCQJ37krT7GLqJWZbaaKdplSp6CUVOdLU0vqkol7Wh33blkkQ2iLFcp0QiPnwx2yrEwgjL5yKXlKRY+TmMNd96iV9i8ieILQ+yjV9XQxKwpgPP20gTdOJaQN1CNA+aB9pIpC+VNkThPQhXqGEfSRCrUg8nVOxoiZYLRCgDdAO6hCgfdA+lkBgmASh6qFI+GFZSIdD689CIFTcRBvoE83h1UX7GJ5O2aPeEcieIJSGD/nw924oKVdIG2i5PXTKSlyhbLQP2scKzWvQVWdPEErnOTsQhNmdE9WDJHVsyI6Ico5CuMNhzcMX7Li4c+O8M6ba3Rrn2q04MEqFl/fswzbNsmvjVE6x3Mo+rtC0sdwu1g9t4GYzdhuoszXaB+0j1rtoaO2MmiDMnXfgnHPhYMW5B1so194zYx3hXu/2c7gdc1F+5pyGsnZnDoJSjRRlhXjgSukZD3qHRt3HFVpzzAS1ZRwAbWB1RhDTBlZFEGgfw7eP1fUw/5oHTBDKj2WdHogEBx6O/nE8b/FdaRSi4R5tD122Tp4jJnUnyoUEISjbdKqkUX1cof3GdA7VBIE24M/8qLHzgdjAYgSB9kH7WOEDMICqsycIi88vzh6WpA9W2nO31WwlQWh3HnzpaYwTg4GTDuvRkYslCMKM3A19XKEBxyQItIGmI4rb2Wzf5hDTBupkp33QPvq27bHUlz1BKFVUqxyEspFVw+i8dDRWYSqVEYSSdqNGEOKY9tqXOdIGzH6n6gY7X6E5rN0G6vpG+6B9rND2h1L1iAlCkSwYnqC4tWn2b1VFEBrumbGKihyEkhfTfA7CohGEIjKhch1KIxnSx6FYcVk/WjkA2sCQTaC2b7SPCTyjfUeM1vjbdzx7grB4+NCDVLmioGaPgdpVCBr7YBWDm7rAT3CS4859twfJkV0IQhA+LkmEbC1ve7tJqiRtgDZQZ5C0D9pHUi+sjITJniCkMs+Zkc6jiLr2ZY5ReslG6hCIaQN1cvAdkaadpmIfaaKThlQkCGnoYXBSxHwpx2xrcIpaYYdS0UsqcqwQ6iyrpl7SVxsJQvo6ylLCmA9/zLayVMaahE5FL6nIsSY1JNss9ZKsaiaCZU8QeFJbmkYW8+GnDdAGOucgpAnZqKSK+Y4YFbA9djZ7gtAJCx5u1AmuZQonu8SNNrCMWjvdm6wN1PWC9tFJx8sUztI+lulwhveSICyrNL5QlkUw7v2r0Ncq6oyLClsTBFahy1XUSY0RgQgIZE8QOoWXV/GgrqLOCIofUhO0gSFps/++0D76x5Q1jgOB7AlC5TxW2UmKLU5K7HbS4s1mZ7hlcrjxUoUduUOVJicw4u/p3getZMBmTjWjnrr6cduqT3iMuYSJNmAVWkJUx2QDda9r2gftYxzuvP9eDpQg1O1iaJ2x3kyo6qTEAuvGkxYXiCCUnxBXfWx0150Wm+pvfyLl4gYXMwGpvC3awLa5UzwDErriUz5j2kB3gkD7oH0s/n4by53DJAhV5yCUOfMmB7/oOQmVFlR1FkM1QfCjw7aHOTXVH+d0v5jOobQt2oC5pTLKNDwb6EwQaB+0j7F4+SX6mT1BKJtfrDxJsRVB6OmkxSqlrFqGxvrjnPAYkyDQBoIQ8ghtoO4dSPugfSzhI0d9a/YEoVR7C48OejxpceEIwrIyLBJB6P8ZWPsSJtpAxxHiAG2grku0D9pH/yY/uBqHSRDcEbc3mcnhSPiMvIOmkdUiJy3OtVXYSM3UhUseC09clCTFJhlK2vPJaNMpitr6JUGx6hRLiN807ZLFY0AbqLSx0dhAnaHSPmgfWbzI1ipk9gShcglT2UmKTQQBquh60qK8bGVFQuF4K6c5nLpnw/wzpzk2yVByfc8GchR0DkND/aHMTvaaBLa1mmhz47QBS4ZHbgNdpxhceb4jJiup5t5BA3tHNL9FWKIMgewJQsy57i4mhFH8NILRcGdVuLNLg3VlO9bfSfaKdpNY5tgXfgvW0wnHjjrqLFLH+jvJnoAN1OHBd0QLaxmxfbRAZ7RFSBBWonqM4ItVB2X1B1GKbXVlF5FvqfobZG8pT8yXcsy2Wna/iBLRBtrjtbqStI8SbEf2jliddQ27ZhKEYet3bb2L+VKO2dbaAM2w4VT0koocGapwpSJTLyuFt5fKsycInbZR7QUyVtIGgZgPP22gjUbil4lpA3W9o33E132bFlOxjzayjrVM9gRhrIpLvd9rX+aYOkAjkI82MAIlL9FF2scS4EW6lQRBgG5a2td0PZLC2MwKEWjScdP1FYrGqhNAoEn/TdcT6AJFIAJdEMieIJSGDxd5UJvuabreBXWW7RUB2kCvcA6uMtrH4FTKDkVCIHuCUDqPtYgzb7qn6XokheXSzNqXOS6ir6Z7mq7nopxIcsa0gbou8R0RSeEdm0nFPjqKPariAyQIJWcp6M2LKo5Ylt0D9+y7WR3DrJapVe5wKMc21xy2NCqT8p2NmYA03xZtIAWTi2kD3QgC7YP2kQIC6cswQIJgQW850is7ynnnxvmJ1ma2LA7qjHFkcvrmUy1hTOewzAiRNrA6K4tpA90IAt8Rq9N6+5pTsY/2Eo+vZPYEYan5xaZjlN1mImXHLMc5Ljdnc4z58NMG0rSUmDZQhwDtg/aRJgLpS5U9QSiFuDKCsMRRzjN1xjkyOX3zqZZw7UuYaANrN5+120AdArQP2sfaEUhfgBERhAWOUe4UQUhf2aOSsNQB0AZGZQOdCQLtg/ZBBDQC2ROE8l3SwqNcy+cc5+efdaJhEW2QY5mbchCA6tam2b/l4XX5C+GRyrS9lSBAG1gJrIOplPYxGFWyI5ERyJ4gVM1zeudfrDAQR914lLOsSCj+F3LgnH94pLIxM20ERyaPnSDEXMJEG4j81mjZXEwbqBOJ9tFSYZGLpWIfkbudVXODJQhZaWGAwsZMUIvZ1gBVtbIupaKXVORYGdCZVky9pK84EoT0dZSlhDEf/phtZamMNQmdil5SkWNNaki2WeolWdVMBMueIPCktjSNLObDTxugDdQhQPugfaSJQPpSZU8Q0od4nBImvcRtnCqJ3mvaQHTIs2qQ9pG+ukgQ0tcRJSQCRIAIEAEiEB2B7AkCw4fRbSa5BmkDyakkKYFoH0mpg8JkhED2BCHmXHdGel27qDGXMNEG1q7uUgFi2kAdArQP2keaCKQvFQlC+jrKUsKYL+WYbWWpjDUJnYpeUpFjTWpItlnqJVnVTAQjQUhfR1lKGPPhj9lWlspYk9Cp6CUVOdakhmSbpV6SVc1wCALnF9M0spgPP22ANlCHAO2D9pEmAulLlX0EIX2IxykhlzCNU++617QB2kAdArSP9O2DBCF9HVFCIkAEiAARIALREcieIDB8GN1mkmuQNpCcSpISiPaRlDooTEYIZE8QYs51Z6TXtYsac4kbbWDt6i4VIKYN1CFA+6B9pIlA+lKRIKSvoywljPlSjtlWlspYk9Cp6CUVOdakhmSbpV6SVc1EMBKE9HWUpYQxH/6YbWWpjDUJnYpeUpFjTWpItlnqJVnVDIcgcH4xTSOL+fDTBmgDdQjQPmgfaSKQvlTZRxDSh3icEnIJ0zj1rntNG6AN1CFA+0jfPkgQ0tcRJSQCRIAIEAEiEB2B7AkCw4fRbSa5BmkDyakkKYFoH0mpg8JkhED2BCHmXHdGeh2VqLSBUam7c2dpH50h4w1EwCFAgkBDWAkCMV/KMdtaCVgDrTQVvaQix0DVvHC3qJeFoYt2IwlCNKjH1VDMhz9mW+PS4nK9TUUvqcixHJrDu5t6SV+n2RMEzi+maWQxH37aAG2gDgHaB+0jTQTSlyp7gpA+xOOUMCZBGCfC6feaNpC+jtYpIe1jnei3a5sEoR1OLEUEiAARIAJEYFQIZE8QGD4clb2WdpY2QBvgFANtgAj0j0D2BIFhqv6NIrcaaQO5aSyuvLSPuHizteEgQIIwHF0m1ZOYL+WYbSUFcuLCpKKXVORIXF3RxaNeokPeuUEShM6Q8YY2CMR8+GO21abvLOMRSEUvqchBu5hFgHpJ3yKyJwicf07TyGI+/LQB2kAdArQP2keaCKQvVfYEIX2IxylhTIIwToTT7zVtIH0drVNC2sc60W/XNglCO5xYiggQASJABIjAqBDIniAwfDgqey3tLG2ANsApBtoAEegfgewJAsNU/RtFbjXSBnLTWFx5aR9x8WZrw0GABGE4ukyqJzFfyjHbSgrkxIVJRS+pyJG4uqKLR71Eh7xzgyQInSHjDW0QiPnwx2yrTd9ZxiOQil5SkYN2MYsA9ZK+RWRPEDj/nKaRxXz4aQO0gToEaB+0jzQRSF+q7AlC+hCPU8KYBGGcCKffa9pA+jpap4S0j3Wi365tEoR2OLEUESACRIAIEIFRIZA9QWD4cFT2WtpZ2gBtgFMMtAEi0D8C2RMEhqn6N4rcaqQN5KaxuPLSPuLizdaGgwAJwnB0mVRPYr6UY7aVFMiJC5OKXlKRI3F1RRePeokOeecGSRA6Q8Yb2iAQ8+GP2VabvrOMRyAVvaQiB+1iFgHqJX2LyJ4g6Pnna6+91r2U5Peuu+6aaGDXrl28VmATA5drrrkmmvXTBjzUqdl4TBuoMzbaB+0j2stoYA1lTxAGpg92hwgQASJABIhAEgiQICShBgpBBIgAESACRCAtBEgQ0tIHpSECRIAIEAEikAQCJAhJqIFCEAEiQASIABFICwEShLT0QWmIABEgAkSACCSBAAlCEmqgEESACBABIkAE0kKABCEtfVAaIkAEiAARIAJJIDAYgrCxsTGzz8Hu3bsnAPPadG+I2Lhgbb78YP8FvU8Fr3lkhoDLmTNnZnSLPUnkh9emz9/QcIGO9TMdbn606LUkvCOFMNkTBB7UQysmAkSACBABItA/AtkTBG7X2b9RsEYiQASIABEgAiQItAEiQASIABFYOwIc7K1dBXMCDJggnDe33HiT2XN3Ceh33252bpzvpo3KezbNnh03mW07bjf7u9VYX1q3t4i8fcrCuogAESACK0aABGHFAC9QffYEoTIHwTnVO82efZtzsOzfB4duf2+805xoCVrVPSc2bvZ1lbTTsurSYjPtub5sVhOeZRrivUSACBCBBBAgQUhACYEI2ROEKkj377vZ3LJljPw/Uy4YnTsH737lHiEPPjrgohBVo/gtS0IkGmHLSF179k3/lnpRx7QtabMi+jAn41Q2kSeUO+yjbstHUiTaodoMZGpVd3p2TImIABHIHAEShPQUOFCCYB2hRAfKHLv6bhIBKEjCZErCOU41bdCSIMjUxYmN2x1BcT9yb9CutNWGxEymRGwduK9SbrExLe+ExPhpF02GtJyos1Xd6dkxJSICRIAIEIGeEcieIJROMcCJ2umFnS70b/8OpxJmHLVy5ApcOO09+JUchiUJQhiFEGeMJhcjCOVyT7pQksOgyYC0qeWYEoSGuns2QlZHBIgAESAC6SGQPUEoC0vtt6RAJwzOO2CdWKjD7n46AfP/fsSuEx0rkhGDKYZp8qOqtySa0UgQJtMBti+Bs5+fLihJxpyZOijwmPnOT1nMTjtIPfOY+HI9J2Km9zxQIiJABIgAESgQGCRBoHbVtEYHMEojGR3uZ1EiQASIwKIIMAdhUeRWdx8JwuqwXW/NrZdGTqMFpUtC19sLtk4EiMBIECBBSE/R2RMEbrWcnlFRIiJABIhAVwRIELoitvry2ROE1UPEFogAESACRGDVCJAgrBrh7vWTIHTHjHcQASJABIgAERg8AtkTBE4xDN5G2UEiQASIABFYAwLZEwSGpdZgNWySCBABIkAEBo8ACcLgVcwOEgEiQATSR4CDvfR0RIKQnk4oEREgAkRgdAiQIKSn8uwJAnMQ0jMqSkQEiAAR6IoACUJXxFZfPnuCsHqI2AIRIAJEgAisGgEShFUj3L1+EoTumPEOIkAEiAARIAKDRyB7gsAphsHbKDtIBIgAESACa0Age4LAsNQarIZNEgEiQASIwOARIEEYvIrZQSJABIhA+ghwsJeejkgQ0tMJJSICRIAIjA4BEoT0VJ49Qdi1a5eBYeF/+bnrrrvcd/Kby7Vrr7120oczZ87M9IHXPDRDwAX90PYZvhh5bfrs6lfmEHDBc6z7AXuWn7Ffu+aaa9LzkCOXKHuCMHL9sftEgAgQASJABFaCQGuCcOaZV8zQf08//bI59dRLBv9LX+Uzvgu/x7WwXNV9cm/Yhv4sbeiyus2wLNoXGfD/iSdecDJKOblW1SZk1de2zl2c+azrwTWU1/hI+1XXIE+ZDLpeLa/0Vfcr7MvJJ1+c1CnylGEQXkM9ci/kxT34LG3qenVZqQfXRbe6rNSjr0lZ1HP88QuuDbSJ74GJlMXfYdmwHpEV9aAtXY/o62SBs3yWNlEX2pA2RR6pR2xG2sR9YkO4duzs8xOs8T2u67KC+0lb9ugTVr5nrO2de8Ucs3/rNo9uPWdOPm2flfMXzYmnXnTXUQ6/Rx9/3hx/0tqt/Rtl8Bn1oB20BxmcnRZlcT/+xv8oi3ukTdSz9ewl993hrWcnbeL7o9DDuUu27ovmyFkrn70f8qDskbPP+TbtZ/wN+fA3vpN6UC++R5uh7FIPygoGKCdlpR5pE/+jHV2PtAl5HjtzvpDnsm0TZSEPZPfyoD8eS5RFPZfcL8r5spddP3Ht5NOvWEyuuHoOb0H2S+46/j76OPC6Yut52ZXFPbiG7/Er9R46DSyn9UhZXEc9x5+0dtlQj8iDtlAW9+g2IbfIg7Z0m/heZEc9uIb+SJv4DFnwGXWiLPpx+plLtuxztn8X7DVrl4+/5D4LBih73OrprMXymJXnwCmPl+CD62fOW5/w9CVz8OTzTv9bz152skubqAt/C+64/+Cp8w5TyHN464WiLOzWy4P70Qb6sHnyGfs9ylosz1xw5aVfvh58hl3aNu3n0+f9vbiGNreevWrrQ5vnrP6gh4uu/5BJMDho+3X8SdvP52w/H3/ZHDxhr517oRWhIEEoiI8mAKFT0o5RO/Hwb+2UQmdX57i1E9V1iqPU95YRktDZaadV5eykTnF20mft1HW9Uo841SrHKPX6erwDxj3itLSTErxwTRylOFFdj1wThyZ4aaeF78SJol5pUwiNOD9pUzs/XBPnh/JwaOLg8L+UFdnDsiKPODTBUuqB40Y9+Czy4G9xftKm9BPf47pggL+lTdRz5Ix9YReERZfFd4dP25dKQUJwD8qKfPgbdQk+uiyuPYaXTEGccA11Q3b8f8i+yKRNlMWv9PPQqWfsC9Y7VTg+5+AK8nroxDOuLK7hBXvQlhVCgHL4FYePa3CqZ0AybJsHTzw9wevQ6XPOOQoZePTEUxNHiTpwLxwonO/myaedHCIPPuOFjRf05slzhZO46O7HNXHOaAP1wEnjZTut5xVXn7SJdlAO5aXNA8efnLQJOX2bnszgb8goGKCstInvcR31oF20MZX9gnnk2FOF7BddObSJOiE7rsHJoF9wGI9arPE3nBT+FvIAhzGtx2MgZeGscE0cHBwLPqMO/OJv1C3EQdrEZ9SBXzht4Pvw0ScnjjxsE/ehrNTz0JEnHCEQZ4frqAdtoh5xcIetvaIs5ETfDthyB44/PXGwDx5+3MkuusW9kAV14W8vO5zms+aBx846vNAm6sDvaWvfx+3zcv+hLbMJB1w4fLTp63nFoA206/X3gvssBAp1oKzIjr8FL/yPenEPSMAjx560bXod4f57N087HYH8gSi4emz/0S7uA14gJI9tnS9k98Tw4SNPTtoEsUG/UA9IBmwE9wIvYIk6DxwDXh4DtOnJ1iskCF0jHnXOv49revQtL1chEvK5igDIveF9ZSNhPSqdG+2qKAOuicMPiUTZNXwXjr5xnx4Ji/MpG6XqspqQCAZlo13pS3hNPusRttQj5CAcGVeRA3GoQjJ0m5MRrO0n/q4iDrgmDhX3u1Fz4cThqMXhQwZHHOx3Eg3QZaUewQfOFW1qkqGJg8iHtkLi4BxzEfWB84ccqAf/gwAIXuLwBUtcE0IC2fD5TBFVw99CMiCXEAe8cPACEicOeXDtuH15n7UvQDhEcagoqx0+nB0croyw4TRxr0S4QBTEoYJAiEPFSy8kGXC+KONGZFYe1Iv2TtnR5KMnQDIwusQI1pMDiUB4h+/L4jtcc2SlaAP1gjTgOsqKwz9uiZEnDp4gPXbmnLvXtzl1+Gefu1yQjCcnbaIc6sJ9kEeIA2RH/XA+cDz4xd9Hzj7r+nXsCTh878Dg7ODw8Yu/8Z04/LPPXXX9lXrgmOB0pCycJZwonAnKwqF5p+lJBurB/VKPOF9xsCgvo104IhnV63ogO+qBw5d6UFZG6kIyJKqANuA8URb34DPqgExCHHANZeCoZTSOeoQ4iGOE0zz7nB212xH0g4/ZsnY0Dmf88FGQlXN+hG/ruc861CPWzhFJEEctGNx/6KzTJ0bfICv47HG/5Jwv+gY8IIeQFcgHjOG4xWYeOvyUq9vbwQVz38Ezk4jJI9aBo29nzoP4vegc/GP22T37/FXz2Onnnewnn7aRU/ssP3DItnn8KYfP0cdftJ+3JvYOWVAWpAcYQB7oAm0Cg3s3zzg7PW37+dCRp0gQFiEI2hHLSzr8rooslBEAHcaXvzUZCKMDOmpQFSbXjrAq9B06fHHO0l5ZmFxfCyMFMgoNowqaHOhRvA6FazIwCUsHUQUdfg+jDCE50I5a2hRMdDQA36GsdvgSZZBr4nxRj0QKxImKQ9VlJWyPsuEIX5x4GJqXsmXRiTJyIHrX5KCMZAghkaiCkDLUiV/t8KWfOqoA+Y/Yl7Bz+MUUyGMYFRdTGXhpHsbIFyTDln0MUQU1wj9kSQemF3AvHJqQgxNWtwdBDhCStS/So0VUQULqcIoySoYT1uQAxAG/uA9yIDqBER6cqJAD7dRRj4T/Z6MKNiLiRu1+yuFRSzIwzSAjWB9xwNTFRReexQvZO2ofgcCoz71YrSx4saMsflHPEURW7MgO/x+wL2vcg3pEdrSJ8D+uoQw+w7ngXsHARwP8y9uTA18PyuJ7lIWseNF7coBwsic9nqx4JwXHCEcqDlaP8PG9RAqEZMDhoyzqk0gBPksEQkLfMsLHNYkqiKMWhy/1CMkQ4iCRAjhS1ONl9+F/lEWfXDTA9guOVKZAhGQIWUE74qhxzTt8T3rg/CQqJNEJwUAcNXS0eQrOF9EJTLtAHkQVzjncD29dMPdah38EBNyWfdTiilG+EC04+EPWQZ99zuJjySM+Q3aQzQetw4fOcB/IShidwGcv+0XntDG14MiK1e39B+0I300dXDGPHLWRjGOWJNq/MU1336FT5rAlgmeffdVsnjhvHjr8hH2+LPGzz9991sEDW8iD6YgHrOxw+Jg+Qb8QWUDZ40+8YknGGfeMAS/cc/9ByI6IiI04HDlrDpx8lgQhJAihY2+6XkYEwhF+FVkIIwNln8N7Q+eryYJ2+OJwqyIFZWXFMYfEoSwCocmAzmuQqIIQHZmOCMlAOPeN+vTURd00ghAZkUEIiDg77Xz11IXMWes5dD3loKcjQuKAesSJ63rKpkBCAiLhf8FAkwz8HU5H6KiCJhkgA2UOX2TVDj8kDjKNABlk6kLkwYhfHD7ql6gC6nVRBTdn7XMD4FAlV2AmGmAdLJyfzH3jxSOheDg83CcOH/WgrIsGYD4U5MCGSKUNGZmLU5c250fmfoSvpyNkGgEyog2JFCC6ICF91OsdtZ+DhROBI5IIBOT0EQg/346XpzhNjIAxspTR7cFTiED4sLM46mN21CaOEfeKs0M5cdSox7fpw9n4fvOkD9P7enybeHnDeaKsrkdC1CK7zM3jHgnpa4cvI+pwGkEiBRIN0I5aQvoSVRC80BacuEQD9HSEhP9RjzhqaVPIAcrjGkbUmmSgT7pNiQYIljKNoKcuZGQekhUJ6QMDCenrqILgHkYVQBxcJANhe/u/TCOcsfqFbNAD5AEGGMWjn48/bx217RNIhreDl63DP2sJ8Hl7zY7wLWkBGZBoDvrlowE+qvDAITvtYp352ec9mXvgkI0GYPrNTV2gHosXSJit5xs2qnDE5TlYeY7aNq3Dh/PHM3Dfppf9cVsPCA7IgbcZS0BsPY9Y+VCPk/0gpm9ADi67ehB1OH0ObSLiIFGFKyQITQSg6Xqd8xeHL05cE4dwOiC8toUErSAhUhy3jihUjdr16L/K4euRejiNILJrh182NaDvCyMFVQ5/Wo9P6tNRBbmmQ/qaZITRAE0OhDjINIc4fMErzDHQiXohISkjGXo6QkdPdP6Bdvhu9K1yAUKSIVEOPY0gjlqiAYJP6NRlfh9taAIS5h/onAfUJSQDIX2U1eQA9egpB00yEBWQxDhx+BJeF+IwE/4v5t51WbzUJBogCX8gGUIcJKSvSYZuE04b5XWugpCV6cjcJxWCKIjDl/l+aVOmLjCyO/YERvEgGT5BUnIVfFKhn6cXcoD/4QhklOxzFaYkA2UlnI3v4fAk/I9r4nxlZC6jW00ctMMXB6sdvkQDZBQP2SXZTY/wQ4evowGSjyCyS46BDv/rqIKOBui8AT11EYb/cQ2OURy+TCMI6UFbocMXsiK5AVJWRxVQr+Q8iKN+yDp11Cdhe3G+Qg4kqgAMdJso5+fwfYKmjypYUva8jRidtJGMI5iS8TkGmmRIdEISLyVXQTCA84UdPX7h5WLqYjoFgtG+kAzI84CNHLjERjs9ge8ffMznPMCGHzjkIz8gDsh9uNeSA+QTnDl/1UYNnrbRDEQKEDXDtIYlDi7yg+mk87aeJ+00gU1wfhpkwE6XHLeRqOcxxYfohM2zsAmJbgrE1oNf9BPP7/0HH7fEyEYuLHE4cHItUwynzM9++mvm67Li4YGvmXfvuMls+/R9JSsggrI9rJL4+uc+a278crHaoqRt50y+fJvZZmW68cvTlQriHKoIwV23ot7p6oA/u/WXJ5/rSIQ46XCqQD5XRSh05CCMIlRFFaROcW66TSEjIXHR8tVNOYijlnrKyIGOKuhchbCsjnqUXRPyEkYOdDQgHMVr+XT+gZCKMKqgCZLOMQiTHPUIX3IDtFMPcxWkXp2cKPkIuCYJf9KmnnKQaQ3JVcA1ceISkQmjARJx0EQC5EDnGAiR0dEJSU6c5CMgkdEmUcHJwsGK84UzlxG+XJOMf/ksDl/IgYTQZYQvCXV6vl/yBiT7X5IThWTg3tncgGlinp6OwAtRcgyEOMiUA0ZSiAbIyM7lNagEPxnh+0zzKTmQSIFPHvOZ5tpR+2iAn++Hk4ITkhE+7tHRAEkU1Al+mmTovAHcp8P/uh7JMQinESRsr0fmuh7IpaccJBqgcxWkTe3wJfwvERFdj0xH6Pl+SU4ULGVkHtYTRhV0jgFk0jkG4qhl9QTaQ18EA4kqgDhAdslrEAIikQzJVZhEFVxyok84PPmUn6c/hPn+IucBnyWCpEmGTCM4kmFtBraFkbvM94MMSJuaZPhcBRtVOIxcE/ts2mfKRyfs1BiSJW0937SfT2D1hI1QPPTYE66exy2RwbTUvTZy4GR/1uaW2CkQ5DL4KSyfyOinS2wEwka78BlTCLj+4KGnLJ4FybA5K/dt2qkeu0LiDKYjLAb32qhCm59+VzFY5/vuz52akIGNT3/W/OwDrxj5f2bEHpQNR/OdPxeEQAjCxqdBAsrbFiIBxw+ysO1T95rJ3ztuM7cVSwWdA7/fkxwhCPpzSADEQYgjDSMH4kTFUYeftSMPHb6OMDSRgZCQyDSCyBOSAU0cJKqgnaiORujVCOGUQ7gaIYxciEPVI3pxfhJVkBC/nmLQbYb5COLUdYhf+qnLygg/rFd0ILkKuh4hcDrnAfXokL5EFfQUiPRFkwO0oyMQZfVI8l8ZOZAVEKinLOIgpCycRpCoQkgypB5c3yqW++lpBJCEyQjftolchKOYT8eKDCQg2s+SpY9RPO4Vh4/7hGTIygVZ/jeTq1CsOJDliXhpihMXh69XLswlMhZt+pULcNR+OSBerJ44ILnN5xjgO79EDQ4f8/1+uRiclCxZE3IgTtOTDD+NINn2PlvcL9MLowo6wU9HJ3RUQRysTCOgHknMk5G5RDKEgEgyIByFnkbA9yirp0DC8L9OBgxzFYTYoA6RXaYu9MhckhMhe5hUqPMGdK6CRBVEdpm6ENzDqQvJMZCcB52rgL8lV0EnJ4o8uB7mKmBqAFhIroKLTkySE+FgEVWA0/T5EeiX1BOSDJ3zAPsCVg/b3AHv8LGK4AmXW/D488jXODeZukA9bgWEjQZs2ZwC5Bg88Jhd1WCnqZCP4JIKbT7AKRv+P/n0ZTcVgPsxjXDIJrtixH/iSUyF2amUw8iPAEFCVMHmKmyeLaaprthcBT/N4RNsbf7BQbtawiY+Pn7BJrtiBYQlGciJOW3vfeDoEy5/4rRNiGzz0ytB2Pj0bWZDRwKK0fq2HZ4oaKc/V7bnCMKUnAhRsESgkGOOIFhSsK+IEtz2qc+affe/bG77lC+Pv3UEAU4j/KwjAVVTDuKImiIO4pjL8hHC6YeysmFOQVhPGGEoiziIrJpIhE5dPkvZcPQtTlJPDaBsGO7Xo3+UDacG9CheCIg48bocAz0lgr91jkGYG6CnHHR0Qkb4OlIgjlqiAXq6JFy5IJECccaSKIj6yqIBgo9MXYRRBYkU6Hr0MkaZRghXI+iVC0KQdCKjc/iSN1AsR5Tlh7IuX0cgkLtwoth/QKYRJPtfSAaiAZKr4DP6fXRCphxAHHRSIerRSx51rgKiEzqqgL/DsnD8fkQt8/R+FQGIAuqWKQdkjMt8v5ADycTX0QA4Fx2Kh4MScuBzFfyUQ9kSQzgQWcKnowoyv65JxnQKRHIVZlcjlEUV4HhkCiSMKsiIWjt8OBZx+NpRny7q0bkKcJKy5FFHFcKVC2UrICSpUC95DKMKYY6BJDLKygXIIvWIoxZiEzp8iSroVQSCF+4JowqaaMlSRZFHyAHkkVwFkAzcE0YVNFl54DCWMSInA44a5GBKVuC0JaqAyAM+H3/SrzxBOfw6kmGnwkAOYKePP48lmMhV8NEAWWaJZ8UlJ1pCIysg8BlEwNVjnT9kR6QAeQ0gEnhOMCWCpZOnn7li7rNRjgePP1HshxB7HwSM4IOpBDhiN0IPpxhKynaOGISEYkJGPEmZtG2d/5S02GmNvyVE4ZTZ5/7G7zxBmDhyVS8iC6d+309R4B7UWzYdoCMD8kKW6EAYZSiLOmiSIZEDmb8uc/g6bB86dbkmUQXdXnitrp6qZEXII9d0NEDw0zkGZZGDsikHvYpA6tHkQPIPBNtwykFIhqwqkERBISDawWrioBMZy8hBSFZ0PZo4SG6AjirICB/3lJUV7MKEQz3loPMaIJ+QDCEgOgKhpxEkqiC6n4sqqOREOHAZtcOpwxFjNcJZG/6crIBAZK1Y7hcmJ4Y5Bpo4yMZBOqlQ8hgk/0D2MfCb0niSIVEFyCO5Criml0ciUgCH5pMKkZw4Xaros/89cdDJgHoaQRy+jGCn9fgkRxltC3GQHAPJGwBRkPl+mb9G/WGOQejwZUSN9sSBhXsTiOxoQ0b42tkJydCrEfSeAjo/IlyqqHMVJJJRNo0Q5irICF9HFcKkQr1UUXDX0whluQrhCgg9BSJtSq6ClJXwvyYZsjxSchV8gt80qiC4oxzwK0us9MmJKsfA7XHgV11IzoNsZISo1MNHEFXwG0+BDEieBdrWJAN/A084+GNPWKduIwWwZeQcoD2XY+ByFbDk8YzLddh6DsnA5+yUw2xCJFZd+E2gXjTfPLBVJERaAokpEFsPVlycsBGKb1qicOAYVs3Y5+SszXmwyZNtfnqLIHz9c7fNRQmqnH6XsksTh5rIRN1ovuqayKPD8rqsJgdlzr+MKMj9MoIsIxVyX+jUw+kBqUuIQvhZRwfKrpURkJAA6CkHfU1POaCMXlKopy4kqiCkB9d0WZkakD6H0wh6ykFPa+g2ZapCkwOd11AWAQmJg44c6LyBMAGxLDoh5ECiCkJ6dFRBT12gbR0NwDW9ciGsR8oCI/wt/ZR6hJBIpEB0LXscCHk6jGS7IBogKw4kqnDaOmbIg3ulXyAOksiIl9ukrNoPQaYcwqhCuB+CjirIygXZ5EhPOYQbIOmVFHCYMjLHC1onMspSRXGw013o/IsejkZyFaZRBU8yyqIKOjlRr1zQUw46qTBcjRDmKuhogB7hC1mREausIpB+ygoIIStwdN5pTsmKEBvIiesiu0QVJIlPL1WUnIcwV0GiE2HOQ9m+CkIy9FJF3SbkmqwiKJITJamwbE8BHf4PyYpMI6BNHYGYJif6VRc6V0H2VdBES5Yqoh4dnZA9BSQKg3tkJQUIAaJSfsmjX4qLvRJkqkfKyhTIdG8Cv4IFZd3+DDbHAKsWHrb7EyBPABExrDhw+yHYpMJNu/shcgxOuhyDy45wYCnsWUd6XjT3PmpzFbDC5jlPaB1ZAWm1u0jeY+t59DRIkE0uPYWllJaQ2Hra/PRGEFbpyGPV3RT+1zkHTZGANtfLchGqIg5lUw5yv45iiFOVesocvm6jbspBh+nnpy78tsEig044DMlBmDeg6xVyoCMFenpCRwPKIgV6vj8kDjr8L9MIkuGvHbXIVzZ1IdEAicCETl1G7ZA/zDEIpy40yQgTEGXlguQqSFnJVdA5BrpNmY6Q5ES9skLnKkjEQUiQTEc43IstfGeSE2WPgyLnYWbTJeyHUIzw8UJ0uQpu90EfcZBEQU0cJBogGwzppYqyx4FMI8iub1VRBZ/zgCWZmEbwiYI+x8BvyCRLHlGP7HgoiV16+aGQg7IcA+yDgP0GJD8CL2odipdkQLysw3pQTucY6IRI2ZtAkwyd86CXDUpUQY/M9YhaO3z8LURCchXCTYT0Bkhlqy70NIK0GUYVJFFQh//LNlLSCZGSZxHuh6DJik6IrNoASaYjhCBphy9OXZInhRzo1Rs6V8HvceD3j0A9OldBogp6BYTgPh9VwGqJYtMla4N+GsFvPCUkA7jL1IVEFaBb2VcB0YKHjsDh+50TYcP3Wyfu8yN8rgKSIIXg4j7cj4gI9mnANAJWIiGSAJIBwnLWTlUcRXKi3XPhsdN+meWmXbmAek7ZbZbxrLb5IUFQEYYygqDD/eIktGPWo389mtc5B+F9OsrQNB0ROmY95SB/V00NzDv16dkNcq8QmZBIhORAE4Awj0DnAugpB4kUiHxyTUcgcC8csy4ro1Rx8DL6DomD1CvEQUccdJtVIX1x6jr8r3MgwlwFnSgYkhW9ckGmEQRb1CNz+GUOX09dyLJGnY8geElUQewpzFXQUYWyREbBT6IBUo9LQBSHb18qh0u2ZwYBkdwJtzlSsa2yRAPC5Yeyc6IkMgpx0Nsq62kEySmQXAWfN+CnEbTDl4RIvaWwbCI0O+Xgd2v0OxX6FzRe7uI04RQkwU+26Z1NTsQSQ2zQ5OsBIdGrGsTZheF/WbkgziXMMZC8hsm+CsWZAjLfL6F4mbqQevTWxBINEMejR+bhvgrTqMJ0l0VxmmFUAaNgnR9RFVUQcqAdtV51AXmETElERCIZsh+C6A9t6A2QdFQBdeJX8ixkAyTZm0BHJ1CPRAOm4X9/HoJEFSQignp0+H+6AZLfV0ETraqogpAVv1Oh3/VR6kGbkE3I1HQFhI9kQLeQIXT4bl8Mu9LgQZv0ePwpv+T3EbsS4WGbWCiyy7bKbvMm2/Z9B09bO0VyLlZkWLJilzwiyfHwGUQV7C6LT/hpBUwvYPdELHk8aqcu7rGRizY/JAgNBGGRaYi299RNR0gdVdEBfd3VU+yhH0YHcE1GxuG1qihDHTkoiwZUTTnoeiBvmFSonTiclv4sIXOZKgivifOVvAEdgdAOX4f/UacmGXqEj+9l1I66QketywpxEEIispdFJ6QecbC6n0IcJEIWRhXCqYtj6hyFcFtl2TpZy643S5JIkd4qGd+5hMPi8B9EA+TAoTN2dO7yGAoCB3zkrAasZHAbIMk5CsXeBC7/oDhUKUwq1PkH2JXO7wDncwxktYSccTDdHdHvsuj3OPAbMkmbSPbCyA3bzeKFrJdZSq6CRCt8VEFvgOTn+zXJkGVwcBxIEkNyGNqcnqMgYXvZV8EnFep6cJ8emUvOw3Q1Qrh5E2T39eikwumW0IhOzIbisQ5enG+YDChTF+J4ZE8BOB69AsLtGmidFEaaU0ddvq2y3vEQ9XjHOE1kRP8PFOcxhCsXvKPG2Qj+MCe0KSN8v+RxdltlCduHyyPDaICTvTiPYUpW/A6R2HBIb+Xsw//TsxvgYGdzFfwGSOLw3d4ExW6NDxRbOYs8aFdyFSY5BkW/XHJisSU0VkcIyfD7IfgzICTKIXs5yFJFT5D8jpVue2a3AZJspGQdfLGXA6YYvOx+WgPyuRwfbIBk8w0O2t0RZaMwbKuMfUAw7YHoBHZs3LLTIYiM3bO5ZQ7Z567NDwlCS4JQ5qirphF0QqA4kSrSEE5b6GmHqjb1NIL8XTVVoCMOIpfkJ+jPUk/dtELo8MM2wxF+G+IQ5h/o3AAhBzo3QI/wQ7ISEpDQwQpxgFxhVCGcjtD5B3qaI5xG0LkBQjIES4kqSAKikAxx4nrKQdcjkQKxL0cysN1wscTwCE4NLE4ShWw6kXFuj4PizAXUJcmJYhNw+K6fhVOfOGqcKIjzGLAFLVY1FGc3nMTuiCAH2IK5ODjJbaSEFRAFyTjiphzsoUo42REnCmJfBYQ/i/MYDuL8Ayy5KrZnnq6WmOYNeOIAcoCNi+Co7e5xVh435eBOi0RUAQmHfrthOHWdq+C2VXZbHOvtmYvDmlyuAhy13w4ZZVGfLHl0p+u5bZX94UjAGmWPFHsKYMWHlPUJa37HPDhjvwWzDVnrfRVskpibjnDLSRH2tUsV3QZIxal89qXuowo2C91t3uS3hD5rT+nDigyMHn3Exq+Zx/bWvh67PNImqMkJg9izf9PV43d99HsT+BA6RqWQz+Nul/tZIvMonKZzjLaskv2gO/+gyHx3Owzag6YQirdOCRi4zYgKvCDPASsvdAvZ0YYsJwUGkM/ryM/puzlzt6Ww7LJYLDG0pMeF/925E/7MBdTj8gZsPT6q4Nf3AzvoBW0ex4oD6/xk6+tNuxfAw+7gJL+Vs98ACTryI3M4VOjPO2pLMmw7rh4sVbROXdoEycAeB3DUkuToHb7XH8L00BEwATnyUxf6/AO/NwGw9Lssev0BZ5+r4DG43y15LKIKFgNPkOySx+LMBR8RsfZdkIzjBcl4yCVW2nocBrYe5CrYaQRH/OzW0v68CJy5AJIB3K3sNoqAZxM7Mvqpi4tt+IEZNUFoO9Lvs1xICOqIQ1UUQRy8XNef9ZSIJieaDMiIFffp6Ykwj0AIQBXJ0O3reqoSDiVsHkYDqohE6PAhn44UaKdeRg6kn3r5IdoWhyrz/VKvXBP5hLwIjnqELyQjnJ4QnDU5kGkFkV1IhkylhNEAmY5AeZdUCOdrH+hjxcZFp3GsK5y6O3MBUzQ+/F8WVdDRCZnOQX9nDmsqdjyU8D+ctuyciIOBnMPHEdl2pOKTE/32zJJj4DZnsRstwZn6Ubs9fhjLGu1L7wSOArYvqmP2JQdCgkjXGesI8PJDFEISIvEi19sqI6Q/TSq0h0AhUmDrOYHlkdYR6H0V/GoEfwS0Wx7p9jjw5xbIFIg7OMk6/0PFyxEvUCwdk35iNztcd0sybQj2gHUILtHMhmRBQB62jhz74Z+17bjwP/ZDKE73e7hY5XC2OGTpUdvvU8DLEq0H7T77cHJOX5ZAPGz31z+BbZ4tXqgHu/q58PHTFwzqAVlxS9RsHQeO+dMigTsc7CFLGFAPCNcDNpx8zJEVv7ID9cAO0B8Xtofsdk7aTYHY8PIJd54GSIUdUaMs9GexRFIcjgsGfgdsPXDADgNbz0OWKMCZYAULzgfAGnq3s6Mti3KPWD3ALk/aaNCDLqoAHfnldWgHm2/BDhAmx5HDW3btvztV0Y5mQSgcltbRPXTc2oXbmthuIuScr8cAJPWB4lRFyATn/6jD3R8pfi+cOo74djqx9dh+umcKOxVinh4Jfg4D7Idg+wmyYmV6yMr2iNUD9HUcOxViPwQbkcJn2AAcsHP4SBR0Gyn5bYtxpsj9NvwPkoB2gM9DIGVu0yXIXqxccKcq2qWKbgUENkBC1MXuh1CQDBCR+2w90N/jtp9w9rATH8l40V6TJEcfXcJ5ES4RtdhX4WFrG+jXCbtjoitryQYOmjpgCdmDLirkd2vEtUdP+R0YUc89Nqpw1K6agI4etFi2+WlNENpUxjJEgAgQASJABIjAMBAgQRiGHtkLIkAEiAARIAK9ItCZINxx663mxB17zXW3njAnbr3OvO1tbzNv23uHuWPvXmP/NbfOfW+v2zK2iC3j/8a9VX/rOtFTKRfeP9t2RRtW1lsnbVrZrpNyd5i919l+qPqvu9Ve32u/O3Gr2WvlC3+8HNeZkkuuqL5+xx22s8WP/rtOc2G5O/ZO29IYVNZhddK2TadDkU+1U1W3k03V36sFsjIiQASIABFIEoHuBAGO0jnXE96hOue41zrV68x19v9bxdFah4JydzgS4Z3djBMtHLd2/HvvKOos7tUOvLSctF1al21PEQTcb78pCAzktDIr0uKuW3JwXUEcUHYvyI+QAsj0NpAgK6MjGra/7n985wSZXgceUmbyt/2ukFPf678DdgWmcp/FceLwS/qHdv29+N/ej75WtQkCp0nBBBd9X1FPQaKmMnrZbr1D6p+2O5UwSdumUESACBABIrAEAt0JAhxNMcrGKH6v/XydOCAVWXDfW2d7KyIL9nvnjIt7J+VlFFtWp4zwA8dW2XZJXY4gqPs9QSgiBSAAIvckauC/K/uZjuLLCcJMpAPkoyAPe/XfdiR+wv0Cm8K5u9G5bdfJKXUDr/IoxB3aUaMuex/KznwftAnyorvlcJF2g/oQLZiT0ZVXBKG4lwRhiSePtxIBIkAEEkegM0FIvD+jEg+kBNM19T8gHUWUY1TosLNEgAgQASKwDAIkCMugx3uJABEgAkSACAwUgf8fy8Jwr13DMTEAAAAASUVORK5CYII=</SerializedThumbnailImagePng>
</SlideLayoutData>
</file>

<file path=customXml/item6.xml><?xml version="1.0" encoding="utf-8"?>
<PlaceholderData xmlns:i="http://www.w3.org/2001/XMLSchema-instance" xmlns="http://firmglobal.com/Confirmit/reporting/powerpoint/09-09-2009" i:type="ContentPlaceholderData">
  <ActiveFilterSummarySupport>Disabled</ActiveFilterSummarySupport>
  <ChartSupport>Disabled</ChartSupport>
  <ChartImageSupport>Disabled</ChartImageSupport>
  <EmbeddedTableSupport>Unsupported</EmbeddedTableSupport>
  <GaugeImageSupport>Disabled</GaugeImageSupport>
  <PageTitleSupport>Unsupported</PageTitleSupport>
  <QuestionnaireTextSupport>Disabled</QuestionnaireTextSupport>
  <TableSupport>Disabled</TableSupport>
  <TextSupport>Enabled</TextSupport>
</PlaceholderData>
</file>

<file path=customXml/item7.xml><?xml version="1.0" encoding="utf-8"?>
<PlaceholderData xmlns:i="http://www.w3.org/2001/XMLSchema-instance" xmlns="http://firmglobal.com/Confirmit/reporting/powerpoint/09-09-2009" i:type="ContentPlaceholderData">
  <ActiveFilterSummarySupport>Disabled</ActiveFilterSummarySupport>
  <ChartSupport>Disabled</ChartSupport>
  <ChartImageSupport>Disabled</ChartImageSupport>
  <EmbeddedTableSupport>Unsupported</EmbeddedTableSupport>
  <GaugeImageSupport>Disabled</GaugeImageSupport>
  <PageTitleSupport>Unsupported</PageTitleSupport>
  <QuestionnaireTextSupport>Disabled</QuestionnaireTextSupport>
  <TableSupport>Disabled</TableSupport>
  <TextSupport>Enabled</TextSupport>
</PlaceholderData>
</file>

<file path=customXml/item8.xml><?xml version="1.0" encoding="utf-8"?>
<ShapeData xmlns="http://firmglobal.com/Confirmit/reporting/powerpoint/09-09-2009" xmlns:i="http://www.w3.org/2001/XMLSchema-instance" i:type="TextData">
  <PowerPointShapeId>d482960e-689b-427d-a729-213b71579165</PowerPointShapeId>
  <ReportId>0052d15a-c254-4986-8645-dae4a31e070a</ReportId>
  <OriginMode>View</OriginMode>
  <Name>_Kongsberg_WES_Lederrapport_2012__Dashboard__Text</Name>
  <PageId>f9dfad82-5c5c-4f3e-b243-7eef7d442188</PageId>
  <IsUpdatable>true</IsUpdatable>
  <UpdatingMode>PreserveFormatting</UpdatingMode>
  <Origin>Page</Origin>
  <SerializedDynamicReportState>&lt;?xml version="1.0" encoding="utf-16"?&gt;&lt;DynamicReportState xmlns:xsi="http://www.w3.org/2001/XMLSchema-instance" xmlns:xsd="http://www.w3.org/2001/XMLSchema"&gt;&lt;Arguments&gt;&lt;Arguments /&gt;&lt;/Arguments&gt;&lt;D&gt;&lt;Filters /&gt;&lt;/D&gt;&lt;P&gt;&lt;CurrentHierarchyNodes Id="KM1210" IsLeaf="false" HasChildren="false"&gt;&lt;Level TableName="Kongsberg2012" /&gt;&lt;/CurrentHierarchyNodes&gt;&lt;NodeType&gt;HierarchyNode&lt;/NodeType&gt;&lt;FormId&gt;ORG&lt;/FormId&gt;&lt;/P&gt;&lt;O&gt;&lt;CurrentHierarchyNodes Id="KM1210" IsLeaf="false" HasChildren="false"&gt;&lt;Level TableName="Kongsberg2012" /&gt;&lt;/CurrentHierarchyNodes&gt;&lt;NodeType&gt;HierarchyNode&lt;/NodeType&gt;&lt;FormId&gt;ORG&lt;/FormId&gt;&lt;/O&gt;&lt;ActiveExtendedFilterIds xsi:nil="true" /&gt;&lt;ActiveExtendedFilters xsi:nil="true" /&gt;&lt;/DynamicReportState&gt;</SerializedDynamicReportState>
  <OverrideDynamicReportState>false</OverrideDynamicReportState>
  <TextId>6f143b40-8f57-4d5c-86fb-db30d99698ab</TextId>
</ShapeData>
</file>

<file path=customXml/item9.xml><?xml version="1.0" encoding="utf-8"?>
<ShapeData xmlns="http://firmglobal.com/Confirmit/reporting/powerpoint/09-09-2009" xmlns:i="http://www.w3.org/2001/XMLSchema-instance" i:type="GaugeImageData">
  <PowerPointShapeId>2e555907-a298-4fb2-a8b7-271c7b74600b</PowerPointShapeId>
  <ReportId>0052d15a-c254-4986-8645-dae4a31e070a</ReportId>
  <OriginMode>View</OriginMode>
  <Name>_Kongsberg_WES_Lederrapport_2012__Dashboard__Ledelsesprinsipper</Name>
  <PageId>f9dfad82-5c5c-4f3e-b243-7eef7d442188</PageId>
  <IsUpdatable>true</IsUpdatable>
  <UpdatingMode>PreserveFormatting</UpdatingMode>
  <Origin>Page</Origin>
  <SerializedDynamicReportState>&lt;?xml version="1.0" encoding="utf-16"?&gt;&lt;DynamicReportState xmlns:xsi="http://www.w3.org/2001/XMLSchema-instance" xmlns:xsd="http://www.w3.org/2001/XMLSchema"&gt;&lt;Arguments&gt;&lt;Arguments /&gt;&lt;/Arguments&gt;&lt;D&gt;&lt;Filters /&gt;&lt;/D&gt;&lt;P&gt;&lt;CurrentHierarchyNodes Id="KM1210" IsLeaf="false" HasChildren="false"&gt;&lt;Level TableName="Kongsberg2012" /&gt;&lt;/CurrentHierarchyNodes&gt;&lt;NodeType&gt;HierarchyNode&lt;/NodeType&gt;&lt;FormId&gt;ORG&lt;/FormId&gt;&lt;/P&gt;&lt;O&gt;&lt;CurrentHierarchyNodes Id="KM1210" IsLeaf="false" HasChildren="false"&gt;&lt;Level TableName="Kongsberg2012" /&gt;&lt;/CurrentHierarchyNodes&gt;&lt;NodeType&gt;HierarchyNode&lt;/NodeType&gt;&lt;FormId&gt;ORG&lt;/FormId&gt;&lt;/O&gt;&lt;ActiveExtendedFilterIds xsi:nil="true" /&gt;&lt;ActiveExtendedFilters xsi:nil="true" /&gt;&lt;/DynamicReportState&gt;</SerializedDynamicReportState>
  <OverrideDynamicReportState>false</OverrideDynamicReportState>
  <GaugeId>bcc44b03-515e-4bce-9694-c8eaf0271353</GaugeId>
</ShapeData>
</file>

<file path=customXml/itemProps1.xml><?xml version="1.0" encoding="utf-8"?>
<ds:datastoreItem xmlns:ds="http://schemas.openxmlformats.org/officeDocument/2006/customXml" ds:itemID="{981E56E7-FCF1-455B-977E-75AF7F255E15}">
  <ds:schemaRefs>
    <ds:schemaRef ds:uri="http://firmglobal.com/Confirmit/reporting/powerpoint/09-09-2009"/>
  </ds:schemaRefs>
</ds:datastoreItem>
</file>

<file path=customXml/itemProps10.xml><?xml version="1.0" encoding="utf-8"?>
<ds:datastoreItem xmlns:ds="http://schemas.openxmlformats.org/officeDocument/2006/customXml" ds:itemID="{094DD379-177F-40DF-B19C-CDA199F11693}">
  <ds:schemaRefs>
    <ds:schemaRef ds:uri="http://firmglobal.com/Confirmit/reporting/powerpoint/09-09-2009"/>
  </ds:schemaRefs>
</ds:datastoreItem>
</file>

<file path=customXml/itemProps11.xml><?xml version="1.0" encoding="utf-8"?>
<ds:datastoreItem xmlns:ds="http://schemas.openxmlformats.org/officeDocument/2006/customXml" ds:itemID="{4CBB8B3E-5E9D-4ABE-B9C2-2D110BCBF977}">
  <ds:schemaRefs>
    <ds:schemaRef ds:uri="http://firmglobal.com/Confirmit/reporting/powerpoint/09-09-2009"/>
  </ds:schemaRefs>
</ds:datastoreItem>
</file>

<file path=customXml/itemProps12.xml><?xml version="1.0" encoding="utf-8"?>
<ds:datastoreItem xmlns:ds="http://schemas.openxmlformats.org/officeDocument/2006/customXml" ds:itemID="{1FB60A31-5D60-45AC-B23F-FA8C6EDFC056}">
  <ds:schemaRefs>
    <ds:schemaRef ds:uri="http://firmglobal.com/Confirmit/reporting/powerpoint/09-09-2009"/>
  </ds:schemaRefs>
</ds:datastoreItem>
</file>

<file path=customXml/itemProps13.xml><?xml version="1.0" encoding="utf-8"?>
<ds:datastoreItem xmlns:ds="http://schemas.openxmlformats.org/officeDocument/2006/customXml" ds:itemID="{15DA58B4-0C61-41D5-B010-EE22CA972D66}">
  <ds:schemaRefs>
    <ds:schemaRef ds:uri="http://firmglobal.com/Confirmit/reporting/powerpoint/09-09-2009"/>
  </ds:schemaRefs>
</ds:datastoreItem>
</file>

<file path=customXml/itemProps14.xml><?xml version="1.0" encoding="utf-8"?>
<ds:datastoreItem xmlns:ds="http://schemas.openxmlformats.org/officeDocument/2006/customXml" ds:itemID="{2FD4830E-6A89-4046-B736-F667B1D1E08F}">
  <ds:schemaRefs>
    <ds:schemaRef ds:uri="http://firmglobal.com/Confirmit/reporting/powerpoint/09-09-2009"/>
  </ds:schemaRefs>
</ds:datastoreItem>
</file>

<file path=customXml/itemProps15.xml><?xml version="1.0" encoding="utf-8"?>
<ds:datastoreItem xmlns:ds="http://schemas.openxmlformats.org/officeDocument/2006/customXml" ds:itemID="{6FE309D0-7585-4718-A3DB-75E79F9A4BC7}">
  <ds:schemaRefs>
    <ds:schemaRef ds:uri="http://firmglobal.com/Confirmit/reporting/powerpoint/09-09-2009"/>
  </ds:schemaRefs>
</ds:datastoreItem>
</file>

<file path=customXml/itemProps16.xml><?xml version="1.0" encoding="utf-8"?>
<ds:datastoreItem xmlns:ds="http://schemas.openxmlformats.org/officeDocument/2006/customXml" ds:itemID="{5BDF8DD9-BC3D-452E-B48D-4E87D21F40A1}">
  <ds:schemaRefs>
    <ds:schemaRef ds:uri="http://firmglobal.com/Confirmit/reporting/powerpoint/09-09-2009"/>
  </ds:schemaRefs>
</ds:datastoreItem>
</file>

<file path=customXml/itemProps17.xml><?xml version="1.0" encoding="utf-8"?>
<ds:datastoreItem xmlns:ds="http://schemas.openxmlformats.org/officeDocument/2006/customXml" ds:itemID="{CEFD38FE-06A7-47E0-BC2B-2223E77BADD7}">
  <ds:schemaRefs>
    <ds:schemaRef ds:uri="http://firmglobal.com/Confirmit/reporting/powerpoint/09-09-2009"/>
  </ds:schemaRefs>
</ds:datastoreItem>
</file>

<file path=customXml/itemProps18.xml><?xml version="1.0" encoding="utf-8"?>
<ds:datastoreItem xmlns:ds="http://schemas.openxmlformats.org/officeDocument/2006/customXml" ds:itemID="{A5351174-9AEC-4B89-83BE-374A512724BF}">
  <ds:schemaRefs>
    <ds:schemaRef ds:uri="http://firmglobal.com/Confirmit/reporting/powerpoint/09-09-2009"/>
  </ds:schemaRefs>
</ds:datastoreItem>
</file>

<file path=customXml/itemProps19.xml><?xml version="1.0" encoding="utf-8"?>
<ds:datastoreItem xmlns:ds="http://schemas.openxmlformats.org/officeDocument/2006/customXml" ds:itemID="{263AD73A-4968-47A3-8C67-D6FD7E1B28E7}">
  <ds:schemaRefs>
    <ds:schemaRef ds:uri="http://firmglobal.com/Confirmit/reporting/powerpoint/09-09-2009"/>
  </ds:schemaRefs>
</ds:datastoreItem>
</file>

<file path=customXml/itemProps2.xml><?xml version="1.0" encoding="utf-8"?>
<ds:datastoreItem xmlns:ds="http://schemas.openxmlformats.org/officeDocument/2006/customXml" ds:itemID="{6746BC90-D45D-4A4F-BBAF-096D85D17ED2}">
  <ds:schemaRefs>
    <ds:schemaRef ds:uri="http://firmglobal.com/Confirmit/reporting/powerpoint/09-09-2009"/>
  </ds:schemaRefs>
</ds:datastoreItem>
</file>

<file path=customXml/itemProps20.xml><?xml version="1.0" encoding="utf-8"?>
<ds:datastoreItem xmlns:ds="http://schemas.openxmlformats.org/officeDocument/2006/customXml" ds:itemID="{678B1244-BF96-40BA-AE72-287C12E7754C}">
  <ds:schemaRefs>
    <ds:schemaRef ds:uri="http://firmglobal.com/Confirmit/reporting/powerpoint/09-09-2009"/>
  </ds:schemaRefs>
</ds:datastoreItem>
</file>

<file path=customXml/itemProps21.xml><?xml version="1.0" encoding="utf-8"?>
<ds:datastoreItem xmlns:ds="http://schemas.openxmlformats.org/officeDocument/2006/customXml" ds:itemID="{C2765F4F-D6C2-4872-87DA-C3505D2FF336}">
  <ds:schemaRefs>
    <ds:schemaRef ds:uri="http://firmglobal.com/Confirmit/reporting/powerpoint/09-09-2009"/>
  </ds:schemaRefs>
</ds:datastoreItem>
</file>

<file path=customXml/itemProps22.xml><?xml version="1.0" encoding="utf-8"?>
<ds:datastoreItem xmlns:ds="http://schemas.openxmlformats.org/officeDocument/2006/customXml" ds:itemID="{A22BE501-3B7A-4689-B4D7-C1B090E17DB1}">
  <ds:schemaRefs>
    <ds:schemaRef ds:uri="http://firmglobal.com/Confirmit/reporting/powerpoint/09-09-2009"/>
  </ds:schemaRefs>
</ds:datastoreItem>
</file>

<file path=customXml/itemProps23.xml><?xml version="1.0" encoding="utf-8"?>
<ds:datastoreItem xmlns:ds="http://schemas.openxmlformats.org/officeDocument/2006/customXml" ds:itemID="{9B9A4904-1FBA-44C9-ADDD-FB0F6388B487}">
  <ds:schemaRefs>
    <ds:schemaRef ds:uri="http://firmglobal.com/Confirmit/reporting/powerpoint/09-09-2009"/>
  </ds:schemaRefs>
</ds:datastoreItem>
</file>

<file path=customXml/itemProps24.xml><?xml version="1.0" encoding="utf-8"?>
<ds:datastoreItem xmlns:ds="http://schemas.openxmlformats.org/officeDocument/2006/customXml" ds:itemID="{104C127E-7567-496C-876B-9D9FD7E4C2D7}">
  <ds:schemaRefs>
    <ds:schemaRef ds:uri="http://firmglobal.com/Confirmit/reporting/powerpoint/09-09-2009"/>
  </ds:schemaRefs>
</ds:datastoreItem>
</file>

<file path=customXml/itemProps25.xml><?xml version="1.0" encoding="utf-8"?>
<ds:datastoreItem xmlns:ds="http://schemas.openxmlformats.org/officeDocument/2006/customXml" ds:itemID="{EDCA7619-524C-4FB8-9F5E-B641B5F0DAFB}">
  <ds:schemaRefs>
    <ds:schemaRef ds:uri="http://firmglobal.com/Confirmit/reporting/powerpoint/09-09-2009"/>
  </ds:schemaRefs>
</ds:datastoreItem>
</file>

<file path=customXml/itemProps26.xml><?xml version="1.0" encoding="utf-8"?>
<ds:datastoreItem xmlns:ds="http://schemas.openxmlformats.org/officeDocument/2006/customXml" ds:itemID="{DD730B74-4519-4E1F-9457-4F63FFF465EB}">
  <ds:schemaRefs>
    <ds:schemaRef ds:uri="http://firmglobal.com/Confirmit/reporting/powerpoint/09-09-2009"/>
  </ds:schemaRefs>
</ds:datastoreItem>
</file>

<file path=customXml/itemProps27.xml><?xml version="1.0" encoding="utf-8"?>
<ds:datastoreItem xmlns:ds="http://schemas.openxmlformats.org/officeDocument/2006/customXml" ds:itemID="{BF455DEB-A22D-467B-AF50-0528E0D0CBE6}">
  <ds:schemaRefs>
    <ds:schemaRef ds:uri="http://firmglobal.com/Confirmit/reporting/powerpoint/09-09-2009"/>
  </ds:schemaRefs>
</ds:datastoreItem>
</file>

<file path=customXml/itemProps28.xml><?xml version="1.0" encoding="utf-8"?>
<ds:datastoreItem xmlns:ds="http://schemas.openxmlformats.org/officeDocument/2006/customXml" ds:itemID="{D5C0A71D-35FC-4695-9EAA-AE9F8E6EF096}">
  <ds:schemaRefs>
    <ds:schemaRef ds:uri="http://firmglobal.com/Confirmit/reporting/powerpoint/09-09-2009"/>
  </ds:schemaRefs>
</ds:datastoreItem>
</file>

<file path=customXml/itemProps29.xml><?xml version="1.0" encoding="utf-8"?>
<ds:datastoreItem xmlns:ds="http://schemas.openxmlformats.org/officeDocument/2006/customXml" ds:itemID="{9DA5B166-DC1E-4569-9954-669D3D8CB8C0}">
  <ds:schemaRefs>
    <ds:schemaRef ds:uri="http://firmglobal.com/Confirmit/reporting/powerpoint/09-09-2009"/>
  </ds:schemaRefs>
</ds:datastoreItem>
</file>

<file path=customXml/itemProps3.xml><?xml version="1.0" encoding="utf-8"?>
<ds:datastoreItem xmlns:ds="http://schemas.openxmlformats.org/officeDocument/2006/customXml" ds:itemID="{35AE6B82-CF4E-4C79-9AB8-4EF4A41D1C53}">
  <ds:schemaRefs>
    <ds:schemaRef ds:uri="http://firmglobal.com/Confirmit/reporting/powerpoint/09-09-2009"/>
  </ds:schemaRefs>
</ds:datastoreItem>
</file>

<file path=customXml/itemProps4.xml><?xml version="1.0" encoding="utf-8"?>
<ds:datastoreItem xmlns:ds="http://schemas.openxmlformats.org/officeDocument/2006/customXml" ds:itemID="{80563708-FB7A-4FF2-B177-8A6089703F1E}">
  <ds:schemaRefs>
    <ds:schemaRef ds:uri="http://firmglobal.com/Confirmit/reporting/powerpoint/09-09-2009"/>
  </ds:schemaRefs>
</ds:datastoreItem>
</file>

<file path=customXml/itemProps5.xml><?xml version="1.0" encoding="utf-8"?>
<ds:datastoreItem xmlns:ds="http://schemas.openxmlformats.org/officeDocument/2006/customXml" ds:itemID="{7A6CED13-F20A-441C-97C1-6501E17FACDF}">
  <ds:schemaRefs>
    <ds:schemaRef ds:uri="http://firmglobal.com/Confirmit/reporting/powerpoint/09-09-2009"/>
  </ds:schemaRefs>
</ds:datastoreItem>
</file>

<file path=customXml/itemProps6.xml><?xml version="1.0" encoding="utf-8"?>
<ds:datastoreItem xmlns:ds="http://schemas.openxmlformats.org/officeDocument/2006/customXml" ds:itemID="{B61B73C1-B83B-411E-BAE9-816F0DE8D563}">
  <ds:schemaRefs>
    <ds:schemaRef ds:uri="http://firmglobal.com/Confirmit/reporting/powerpoint/09-09-2009"/>
  </ds:schemaRefs>
</ds:datastoreItem>
</file>

<file path=customXml/itemProps7.xml><?xml version="1.0" encoding="utf-8"?>
<ds:datastoreItem xmlns:ds="http://schemas.openxmlformats.org/officeDocument/2006/customXml" ds:itemID="{E02A6733-B4E4-4969-A9B4-01E9DBC5BEE9}">
  <ds:schemaRefs>
    <ds:schemaRef ds:uri="http://firmglobal.com/Confirmit/reporting/powerpoint/09-09-2009"/>
  </ds:schemaRefs>
</ds:datastoreItem>
</file>

<file path=customXml/itemProps8.xml><?xml version="1.0" encoding="utf-8"?>
<ds:datastoreItem xmlns:ds="http://schemas.openxmlformats.org/officeDocument/2006/customXml" ds:itemID="{BA7FA63B-7D94-4B1C-80EF-A9A6D17C13A6}">
  <ds:schemaRefs>
    <ds:schemaRef ds:uri="http://firmglobal.com/Confirmit/reporting/powerpoint/09-09-2009"/>
  </ds:schemaRefs>
</ds:datastoreItem>
</file>

<file path=customXml/itemProps9.xml><?xml version="1.0" encoding="utf-8"?>
<ds:datastoreItem xmlns:ds="http://schemas.openxmlformats.org/officeDocument/2006/customXml" ds:itemID="{E4B6C43E-9DE0-419E-AD73-2FD4961133BF}">
  <ds:schemaRefs>
    <ds:schemaRef ds:uri="http://firmglobal.com/Confirmit/reporting/powerpoint/09-09-2009"/>
  </ds:schemaRefs>
</ds:datastoreItem>
</file>

<file path=docProps/app.xml><?xml version="1.0" encoding="utf-8"?>
<Properties xmlns="http://schemas.openxmlformats.org/officeDocument/2006/extended-properties" xmlns:vt="http://schemas.openxmlformats.org/officeDocument/2006/docPropsVTypes">
  <Template/>
  <TotalTime>0</TotalTime>
  <Words>1142</Words>
  <Application>Microsoft Office PowerPoint</Application>
  <PresentationFormat>A4 Paper (210x297 mm)</PresentationFormat>
  <Paragraphs>259</Paragraphs>
  <Slides>34</Slides>
  <Notes>6</Notes>
  <HiddenSlides>0</HiddenSlides>
  <MMClips>0</MMClips>
  <ScaleCrop>false</ScaleCrop>
  <HeadingPairs>
    <vt:vector size="6" baseType="variant">
      <vt:variant>
        <vt:lpstr>Theme</vt:lpstr>
      </vt:variant>
      <vt:variant>
        <vt:i4>8</vt:i4>
      </vt:variant>
      <vt:variant>
        <vt:lpstr>Embedded OLE Servers</vt:lpstr>
      </vt:variant>
      <vt:variant>
        <vt:i4>2</vt:i4>
      </vt:variant>
      <vt:variant>
        <vt:lpstr>Slide Titles</vt:lpstr>
      </vt:variant>
      <vt:variant>
        <vt:i4>34</vt:i4>
      </vt:variant>
    </vt:vector>
  </HeadingPairs>
  <TitlesOfParts>
    <vt:vector size="44" baseType="lpstr">
      <vt:lpstr>1_KONGSBERG_KM_4_3</vt:lpstr>
      <vt:lpstr>2_KONGSBERG_KM_4_3</vt:lpstr>
      <vt:lpstr>3_KONGSBERG_KM_4_3</vt:lpstr>
      <vt:lpstr>4_KONGSBERG_KM_4_3</vt:lpstr>
      <vt:lpstr>5_KONGSBERG_KM_4_3</vt:lpstr>
      <vt:lpstr>6_KONGSBERG_KM</vt:lpstr>
      <vt:lpstr>7_KONGSBERG_KM_4_3</vt:lpstr>
      <vt:lpstr>7_KONGSBERG_KM</vt:lpstr>
      <vt:lpstr>Microsoft Excel 97-2003 Worksheet</vt:lpstr>
      <vt:lpstr>Bitmap Image</vt:lpstr>
      <vt:lpstr>PowerPoint Presentation</vt:lpstr>
      <vt:lpstr>KONGSBERG</vt:lpstr>
      <vt:lpstr>KONGSBERG   High-Tech solutions, from deep sea to outer space</vt:lpstr>
      <vt:lpstr>PowerPoint Presentation</vt:lpstr>
      <vt:lpstr>PowerPoint Presentation</vt:lpstr>
      <vt:lpstr>PowerPoint Presentation</vt:lpstr>
      <vt:lpstr>PowerPoint Presentation</vt:lpstr>
      <vt:lpstr>Kongsberg Maritime</vt:lpstr>
      <vt:lpstr>Kongsberg Maritime</vt:lpstr>
      <vt:lpstr>The word market, total deliveries in dwt</vt:lpstr>
      <vt:lpstr>PowerPoint Presentation</vt:lpstr>
      <vt:lpstr>PowerPoint Presentation</vt:lpstr>
      <vt:lpstr>PowerPoint Presentation</vt:lpstr>
      <vt:lpstr>Kongsberg Maritime</vt:lpstr>
      <vt:lpstr>PowerPoint Presentation</vt:lpstr>
      <vt:lpstr>Kongsberg Maritime</vt:lpstr>
      <vt:lpstr>Kongsberg Maritime</vt:lpstr>
      <vt:lpstr> Kongsberg Maritime  Engine Performance Monitoring  </vt:lpstr>
      <vt:lpstr>Kongsberg Maritime   Energy Management with Marorka </vt:lpstr>
      <vt:lpstr>Kongsberg Maritime                                  Energy Management with Marorka </vt:lpstr>
      <vt:lpstr>Kongsberg Maritime  Energy Management with Marorka </vt:lpstr>
      <vt:lpstr> Ship@Web Remote Support Topologi</vt:lpstr>
      <vt:lpstr>Ship@Web, a host for different applications such as:</vt:lpstr>
      <vt:lpstr>AutoChief 600 GAS - OPTIONAL </vt:lpstr>
      <vt:lpstr>Fuel Gas Supply System, K-Chief 600 OPTIONAL</vt:lpstr>
      <vt:lpstr>Fuel Gas Supply System,  AutoChief 600 OPTIONAL</vt:lpstr>
      <vt:lpstr>KONGSBERG</vt:lpstr>
      <vt:lpstr>KONGSBERG Benefits of a Service Agreement</vt:lpstr>
      <vt:lpstr>KONGSBERG  Professional crew training in fully equipped training center's Norway, Greece, Dubai, Singapore, Shanghai, Busan, Houston, Rio ----</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2011-12-06T06:32:14Z</dcterms:created>
  <dcterms:modified xsi:type="dcterms:W3CDTF">2014-10-28T14:58:41Z</dcterms:modified>
</cp:coreProperties>
</file>